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Építsünk </a:t>
            </a:r>
            <a:r>
              <a:rPr lang="hu-HU" dirty="0" err="1" smtClean="0"/>
              <a:t>blogot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Webprogramozás</a:t>
            </a:r>
            <a:r>
              <a:rPr lang="hu-HU" dirty="0" smtClean="0"/>
              <a:t> 2</a:t>
            </a:r>
            <a:endParaRPr lang="hu-HU" dirty="0"/>
          </a:p>
          <a:p>
            <a:r>
              <a:rPr lang="hu-HU" dirty="0" smtClean="0"/>
              <a:t>Fekete Zsolt @ </a:t>
            </a:r>
            <a:r>
              <a:rPr lang="hu-HU" dirty="0" err="1" smtClean="0"/>
              <a:t>Feki</a:t>
            </a:r>
            <a:r>
              <a:rPr lang="hu-HU" dirty="0" smtClean="0"/>
              <a:t> </a:t>
            </a:r>
            <a:r>
              <a:rPr lang="hu-HU" dirty="0" err="1" smtClean="0"/>
              <a:t>Webstudio</a:t>
            </a:r>
            <a:endParaRPr lang="hu-HU" dirty="0" smtClean="0"/>
          </a:p>
          <a:p>
            <a:r>
              <a:rPr lang="hu-HU" dirty="0" smtClean="0"/>
              <a:t>2018. Február 19.</a:t>
            </a:r>
          </a:p>
        </p:txBody>
      </p:sp>
    </p:spTree>
    <p:extLst>
      <p:ext uri="{BB962C8B-B14F-4D97-AF65-F5344CB8AC3E}">
        <p14:creationId xmlns:p14="http://schemas.microsoft.com/office/powerpoint/2010/main" val="12413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volt eddig?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MVC</a:t>
            </a:r>
          </a:p>
          <a:p>
            <a:r>
              <a:rPr lang="hu-HU" dirty="0" err="1" smtClean="0"/>
              <a:t>Laravel</a:t>
            </a:r>
            <a:r>
              <a:rPr lang="hu-HU" dirty="0" smtClean="0"/>
              <a:t> bevezető</a:t>
            </a:r>
          </a:p>
          <a:p>
            <a:r>
              <a:rPr lang="hu-HU" dirty="0" err="1" smtClean="0"/>
              <a:t>Route-ok</a:t>
            </a:r>
            <a:r>
              <a:rPr lang="hu-HU" dirty="0" smtClean="0"/>
              <a:t>, modellek, </a:t>
            </a:r>
            <a:r>
              <a:rPr lang="hu-HU" dirty="0" err="1" smtClean="0"/>
              <a:t>view-k</a:t>
            </a:r>
            <a:r>
              <a:rPr lang="hu-HU" dirty="0" smtClean="0"/>
              <a:t>, </a:t>
            </a:r>
            <a:r>
              <a:rPr lang="hu-HU" dirty="0" err="1" smtClean="0"/>
              <a:t>controllerek</a:t>
            </a:r>
            <a:endParaRPr lang="hu-HU" dirty="0" smtClean="0"/>
          </a:p>
          <a:p>
            <a:r>
              <a:rPr lang="hu-HU" dirty="0" smtClean="0"/>
              <a:t>Egyszerű lekérdezések</a:t>
            </a:r>
          </a:p>
        </p:txBody>
      </p:sp>
    </p:spTree>
    <p:extLst>
      <p:ext uri="{BB962C8B-B14F-4D97-AF65-F5344CB8AC3E}">
        <p14:creationId xmlns:p14="http://schemas.microsoft.com/office/powerpoint/2010/main" val="32303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MVC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3330402" y="3763966"/>
            <a:ext cx="14763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Controller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5534380" y="2888128"/>
            <a:ext cx="1476375" cy="5238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6" name="Rounded Rectangle 5"/>
          <p:cNvSpPr/>
          <p:nvPr/>
        </p:nvSpPr>
        <p:spPr>
          <a:xfrm>
            <a:off x="7876471" y="2545227"/>
            <a:ext cx="1397531" cy="12096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5534379" y="4566576"/>
            <a:ext cx="1476375" cy="523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View</a:t>
            </a:r>
            <a:endParaRPr lang="hu-HU" dirty="0"/>
          </a:p>
        </p:txBody>
      </p:sp>
      <p:sp>
        <p:nvSpPr>
          <p:cNvPr id="8" name="Rectangle 7"/>
          <p:cNvSpPr/>
          <p:nvPr/>
        </p:nvSpPr>
        <p:spPr>
          <a:xfrm>
            <a:off x="949152" y="3763966"/>
            <a:ext cx="1476375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Kliens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1"/>
          </p:cNvCxnSpPr>
          <p:nvPr/>
        </p:nvCxnSpPr>
        <p:spPr>
          <a:xfrm>
            <a:off x="2425527" y="4025904"/>
            <a:ext cx="904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5" idx="1"/>
          </p:cNvCxnSpPr>
          <p:nvPr/>
        </p:nvCxnSpPr>
        <p:spPr>
          <a:xfrm flipV="1">
            <a:off x="4806777" y="3150066"/>
            <a:ext cx="727603" cy="87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7" idx="1"/>
          </p:cNvCxnSpPr>
          <p:nvPr/>
        </p:nvCxnSpPr>
        <p:spPr>
          <a:xfrm>
            <a:off x="4806777" y="4025904"/>
            <a:ext cx="727602" cy="80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 flipV="1">
            <a:off x="7010755" y="3150065"/>
            <a:ext cx="8657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lesz ma?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Építsünk </a:t>
            </a:r>
            <a:r>
              <a:rPr lang="hu-HU" dirty="0" err="1" smtClean="0"/>
              <a:t>blogot</a:t>
            </a:r>
            <a:r>
              <a:rPr lang="hu-HU" dirty="0" smtClean="0"/>
              <a:t>!</a:t>
            </a:r>
          </a:p>
          <a:p>
            <a:pPr lvl="1"/>
            <a:r>
              <a:rPr lang="hu-HU" dirty="0" err="1" smtClean="0"/>
              <a:t>Blogposztok</a:t>
            </a:r>
            <a:r>
              <a:rPr lang="hu-HU" dirty="0" smtClean="0"/>
              <a:t> listázása, létrehozása, publikálása, szerkesztése, törlése</a:t>
            </a:r>
          </a:p>
          <a:p>
            <a:pPr lvl="2"/>
            <a:r>
              <a:rPr lang="hu-HU" dirty="0" smtClean="0"/>
              <a:t>Cím, bevezető, tartalom, írás dátuma, publikálva van-e?</a:t>
            </a:r>
          </a:p>
          <a:p>
            <a:pPr lvl="1"/>
            <a:r>
              <a:rPr lang="hu-HU" dirty="0" smtClean="0"/>
              <a:t>Komment lehetőség, kommentek listázása</a:t>
            </a:r>
          </a:p>
          <a:p>
            <a:pPr lvl="2"/>
            <a:r>
              <a:rPr lang="hu-HU" dirty="0" smtClean="0"/>
              <a:t>Név, komment, kapcsolódó </a:t>
            </a:r>
            <a:r>
              <a:rPr lang="hu-HU" dirty="0" err="1" smtClean="0"/>
              <a:t>blogposzt</a:t>
            </a:r>
            <a:endParaRPr lang="hu-HU" dirty="0" smtClean="0"/>
          </a:p>
          <a:p>
            <a:r>
              <a:rPr lang="hu-HU" dirty="0" err="1" smtClean="0"/>
              <a:t>Blade</a:t>
            </a:r>
            <a:r>
              <a:rPr lang="hu-HU" dirty="0" smtClean="0"/>
              <a:t> haladó: </a:t>
            </a:r>
            <a:r>
              <a:rPr lang="hu-HU" dirty="0" err="1" smtClean="0"/>
              <a:t>view-k</a:t>
            </a:r>
            <a:r>
              <a:rPr lang="hu-HU" dirty="0" smtClean="0"/>
              <a:t> felbontása</a:t>
            </a:r>
          </a:p>
          <a:p>
            <a:r>
              <a:rPr lang="hu-HU" dirty="0" err="1" smtClean="0"/>
              <a:t>Eloquent</a:t>
            </a:r>
            <a:r>
              <a:rPr lang="hu-HU" dirty="0" smtClean="0"/>
              <a:t> haladó: lekérdezések, </a:t>
            </a:r>
            <a:r>
              <a:rPr lang="hu-HU" dirty="0" err="1" smtClean="0"/>
              <a:t>migration-ök</a:t>
            </a:r>
            <a:r>
              <a:rPr lang="hu-HU" dirty="0" smtClean="0"/>
              <a:t>, </a:t>
            </a:r>
            <a:r>
              <a:rPr lang="hu-HU" dirty="0" err="1" smtClean="0"/>
              <a:t>scope-ok</a:t>
            </a:r>
            <a:r>
              <a:rPr lang="hu-HU" dirty="0" smtClean="0"/>
              <a:t>, relációk</a:t>
            </a:r>
          </a:p>
          <a:p>
            <a:r>
              <a:rPr lang="hu-HU" dirty="0" err="1" smtClean="0"/>
              <a:t>Resource</a:t>
            </a:r>
            <a:r>
              <a:rPr lang="hu-HU" dirty="0" smtClean="0"/>
              <a:t> </a:t>
            </a:r>
            <a:r>
              <a:rPr lang="hu-HU" dirty="0" err="1" smtClean="0"/>
              <a:t>controllerek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379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Sárga–naranc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94</Words>
  <Application>Microsoft Office PowerPoint</Application>
  <PresentationFormat>Szélesvásznú</PresentationFormat>
  <Paragraphs>24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Fazetta</vt:lpstr>
      <vt:lpstr>Építsünk blogot!</vt:lpstr>
      <vt:lpstr>Mi volt eddig?</vt:lpstr>
      <vt:lpstr>MVC</vt:lpstr>
      <vt:lpstr>Mi lesz ma?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Építsünk blogot!</dc:title>
  <dc:creator>Fekete Zsolt</dc:creator>
  <cp:lastModifiedBy>Fekete Zsolt</cp:lastModifiedBy>
  <cp:revision>8</cp:revision>
  <dcterms:created xsi:type="dcterms:W3CDTF">2018-02-19T11:57:49Z</dcterms:created>
  <dcterms:modified xsi:type="dcterms:W3CDTF">2018-02-19T13:11:56Z</dcterms:modified>
</cp:coreProperties>
</file>