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8714-8763-4265-A195-E81BFE9AA61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888B-EF9E-425C-A772-F49CE785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8714-8763-4265-A195-E81BFE9AA61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888B-EF9E-425C-A772-F49CE785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0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8714-8763-4265-A195-E81BFE9AA61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888B-EF9E-425C-A772-F49CE785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9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8714-8763-4265-A195-E81BFE9AA61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888B-EF9E-425C-A772-F49CE785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3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8714-8763-4265-A195-E81BFE9AA61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888B-EF9E-425C-A772-F49CE785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6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8714-8763-4265-A195-E81BFE9AA61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888B-EF9E-425C-A772-F49CE785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8714-8763-4265-A195-E81BFE9AA61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888B-EF9E-425C-A772-F49CE785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7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8714-8763-4265-A195-E81BFE9AA61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888B-EF9E-425C-A772-F49CE785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8714-8763-4265-A195-E81BFE9AA61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888B-EF9E-425C-A772-F49CE785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8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8714-8763-4265-A195-E81BFE9AA61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888B-EF9E-425C-A772-F49CE785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2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8714-8763-4265-A195-E81BFE9AA61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888B-EF9E-425C-A772-F49CE785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4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78714-8763-4265-A195-E81BFE9AA61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9888B-EF9E-425C-A772-F49CE785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9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786187" y="1581150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793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786187" y="1581150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883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786187" y="1581150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833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786187" y="1581150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864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786187" y="1581150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640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786187" y="1581150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408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786187" y="1581150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795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786187" y="1581150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6354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786187" y="1581150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261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EXPLORATORY DATA ANALYSIS</dc:title>
  <dc:creator>Alif computer</dc:creator>
  <cp:lastModifiedBy>Alif computer</cp:lastModifiedBy>
  <cp:revision>4</cp:revision>
  <dcterms:created xsi:type="dcterms:W3CDTF">2023-05-20T19:52:23Z</dcterms:created>
  <dcterms:modified xsi:type="dcterms:W3CDTF">2023-05-20T20:19:54Z</dcterms:modified>
</cp:coreProperties>
</file>