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>
      <p:cViewPr>
        <p:scale>
          <a:sx n="73" d="100"/>
          <a:sy n="73" d="100"/>
        </p:scale>
        <p:origin x="91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94A1-226D-A500-DC6E-440F8EFA9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B8EC5-F4C5-2B72-247A-4A90129A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CCED-B425-F99A-38B4-3FFC276A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B230-0683-FEEF-7BB5-7FB4C7CD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DF2F-2CD3-EA6F-F789-C8A6C521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5200-5545-B9CD-A923-A2A8D48D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C1D57-1ABB-5EA9-4A32-A3969AB6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A011-EBF4-3F9D-0048-2A4D4F76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9A36-EA1F-F44D-8BC2-E44294E3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EA61-16FA-1354-8249-8C0E6244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CC27D-C9B3-2683-4BB6-6F531CF99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0CE6E-0E30-1BE3-3960-4E454A95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D2D0-732D-656E-279B-1F4C95C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60BE-CBEA-BE9E-76C4-6D972FDD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988C-6E6E-FCCA-51A6-89EF9F6E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0F52-CBEE-6892-D81F-CE4D7F03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DBDF-9BF5-9F50-DF30-97283A22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BE5C-7C68-D7EF-BCBF-D05B99E7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70B4-31FC-460E-D340-4368215F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AD7C-6686-8BB4-6763-D74910E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49C9-A2C1-C2A1-349F-8DEA6750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9012-FCF5-E5C7-534A-214F1E71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D665-D8B7-0E60-A95E-D9D59655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F97D-498F-6109-06AA-D7ECD3F6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C33E-32E5-3FD3-13E8-13C69AEC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4F57-0BB6-B887-E0D5-FAFE22A4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9627-ABFD-79B5-7208-607BF68BD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D7C3E-F228-7A27-8560-F4B3D95E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372EB-9F71-A3CB-7610-899876B1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66886-6695-F3CB-D745-C9605086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2D14-71AD-DB7D-3950-9BCAC615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6608-BD5B-0C67-E1E8-21BB97F9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1CC5-4AFB-E0C7-A5DC-AF306FF5C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D57A-5573-77E5-82E9-C2D41A423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08014-88BA-C5C3-01E9-4113D0DA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77F39-F88B-D565-ACDC-6B1D14397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93168-74E9-7EAF-ACC2-0049A498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62944-68F8-932B-AFF0-5FFB102C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56AA5-93E7-035C-B166-B6427A6F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6B0A-F048-BB77-4EBC-2209B587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28B57-B39E-E894-A87D-DADE9D8E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EB6DF-46FA-0E34-7337-396E938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F07D9-E34D-B9F2-FCA5-EBB19FEF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0FA57-D142-5232-BADA-3F903F16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7858D-0915-A3D0-08FD-4B9A0C41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11E6A-2E04-CD60-4719-F52874F8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77BE-B9BF-5E71-F9A4-E6DD9D41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8726-FBAF-FEE7-1457-C652AB23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30E33-BDAC-355B-4203-8ACE8BEC0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8C835-7DEB-286B-F008-3443E9FA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B293-899B-EFE5-F387-A0134024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216B7-BE4D-9F28-793A-5EBEEA78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FDA4-8830-8B2E-CF5B-45E93907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CA065-8B5C-C91E-8517-33B6F7EAE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15900-1454-9087-6584-3216DEDF3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0B828-8008-3BD4-B2CE-0C54836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4975F-8DAC-0ED0-0DBF-2058781F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3A239-5184-4226-841F-0A883EB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EF96D-AE6B-3A4E-42BC-4950E409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5CDB-BE89-10D3-F8D9-3B729B9B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BD50-3FF6-A3CD-4FAE-46234AB81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8912-B9F9-B443-8CE8-C82C3552F9F2}" type="datetimeFigureOut">
              <a:rPr lang="en-US" smtClean="0"/>
              <a:t>4/22/23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F3A9-D740-AE0E-1982-F06D91139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D013-3A23-7135-9413-D1FB34A9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6C49-DC7C-8846-951E-91F62BD08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ughnut 10">
            <a:extLst>
              <a:ext uri="{FF2B5EF4-FFF2-40B4-BE49-F238E27FC236}">
                <a16:creationId xmlns:a16="http://schemas.microsoft.com/office/drawing/2014/main" id="{4CA6BB1A-151C-DD0A-DD04-4ADFADEB0A5A}"/>
              </a:ext>
            </a:extLst>
          </p:cNvPr>
          <p:cNvSpPr/>
          <p:nvPr/>
        </p:nvSpPr>
        <p:spPr>
          <a:xfrm rot="18900000">
            <a:off x="7959415" y="1767935"/>
            <a:ext cx="3054701" cy="3054702"/>
          </a:xfrm>
          <a:prstGeom prst="donut">
            <a:avLst>
              <a:gd name="adj" fmla="val 230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FF880-3BFC-6D96-8B15-69C13C70336A}"/>
              </a:ext>
            </a:extLst>
          </p:cNvPr>
          <p:cNvSpPr/>
          <p:nvPr/>
        </p:nvSpPr>
        <p:spPr>
          <a:xfrm>
            <a:off x="7821637" y="1495423"/>
            <a:ext cx="720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776BF-781B-5C90-3C60-5A61FA48B455}"/>
              </a:ext>
            </a:extLst>
          </p:cNvPr>
          <p:cNvSpPr/>
          <p:nvPr/>
        </p:nvSpPr>
        <p:spPr>
          <a:xfrm rot="2700000">
            <a:off x="8988985" y="-32066"/>
            <a:ext cx="720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79EA5-5767-8453-E45F-2DF6DDD3ED8A}"/>
              </a:ext>
            </a:extLst>
          </p:cNvPr>
          <p:cNvSpPr/>
          <p:nvPr/>
        </p:nvSpPr>
        <p:spPr>
          <a:xfrm rot="8100000">
            <a:off x="8988987" y="3022774"/>
            <a:ext cx="720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8C99B9-A4C8-CDAF-9AEC-E3E56EE4D892}"/>
              </a:ext>
            </a:extLst>
          </p:cNvPr>
          <p:cNvSpPr/>
          <p:nvPr/>
        </p:nvSpPr>
        <p:spPr>
          <a:xfrm>
            <a:off x="5486934" y="1495423"/>
            <a:ext cx="720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4ED26-4568-04B6-930F-DAB890461ECC}"/>
              </a:ext>
            </a:extLst>
          </p:cNvPr>
          <p:cNvSpPr/>
          <p:nvPr/>
        </p:nvSpPr>
        <p:spPr>
          <a:xfrm rot="5400000">
            <a:off x="6675881" y="1768073"/>
            <a:ext cx="720000" cy="3054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Ezekiel Tan</dc:creator>
  <cp:lastModifiedBy>Ezekiel Tan</cp:lastModifiedBy>
  <cp:revision>3</cp:revision>
  <dcterms:created xsi:type="dcterms:W3CDTF">2023-04-22T05:12:56Z</dcterms:created>
  <dcterms:modified xsi:type="dcterms:W3CDTF">2023-04-22T05:34:26Z</dcterms:modified>
</cp:coreProperties>
</file>