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3" r:id="rId3"/>
    <p:sldMasterId id="2147483717" r:id="rId4"/>
    <p:sldMasterId id="2147483774" r:id="rId5"/>
  </p:sldMasterIdLst>
  <p:sldIdLst>
    <p:sldId id="256" r:id="rId6"/>
    <p:sldId id="258" r:id="rId7"/>
    <p:sldId id="353" r:id="rId8"/>
    <p:sldId id="348" r:id="rId9"/>
    <p:sldId id="352" r:id="rId10"/>
    <p:sldId id="349" r:id="rId11"/>
    <p:sldId id="355" r:id="rId12"/>
    <p:sldId id="356" r:id="rId13"/>
    <p:sldId id="357" r:id="rId14"/>
    <p:sldId id="358" r:id="rId15"/>
    <p:sldId id="263" r:id="rId16"/>
    <p:sldId id="279" r:id="rId17"/>
    <p:sldId id="284" r:id="rId18"/>
    <p:sldId id="347" r:id="rId19"/>
    <p:sldId id="359" r:id="rId2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3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3" d="100"/>
          <a:sy n="83" d="100"/>
        </p:scale>
        <p:origin x="1450" y="62"/>
      </p:cViewPr>
      <p:guideLst>
        <p:guide orient="horz" pos="223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1027"/>
          <p:cNvSpPr>
            <a:spLocks noGrp="1"/>
          </p:cNvSpPr>
          <p:nvPr>
            <p:ph type="dt" sz="half" idx="10"/>
          </p:nvPr>
        </p:nvSpPr>
        <p:spPr>
          <a:ln/>
        </p:spPr>
        <p:txBody>
          <a:bodyPr/>
          <a:lstStyle>
            <a:lvl1pPr>
              <a:defRPr/>
            </a:lvl1pPr>
          </a:lstStyle>
          <a:p>
            <a:endParaRPr lang="zh-CN" altLang="en-US"/>
          </a:p>
        </p:txBody>
      </p:sp>
      <p:sp>
        <p:nvSpPr>
          <p:cNvPr id="5" name="页脚占位符 1028"/>
          <p:cNvSpPr>
            <a:spLocks noGrp="1"/>
          </p:cNvSpPr>
          <p:nvPr>
            <p:ph type="ftr" sz="quarter" idx="11"/>
          </p:nvPr>
        </p:nvSpPr>
        <p:spPr>
          <a:ln/>
        </p:spPr>
        <p:txBody>
          <a:bodyPr/>
          <a:lstStyle>
            <a:lvl1pPr>
              <a:defRPr/>
            </a:lvl1pPr>
          </a:lstStyle>
          <a:p>
            <a:endParaRPr lang="zh-CN" altLang="en-US"/>
          </a:p>
        </p:txBody>
      </p:sp>
      <p:sp>
        <p:nvSpPr>
          <p:cNvPr id="6" name="灯片编号占位符 1029"/>
          <p:cNvSpPr>
            <a:spLocks noGrp="1"/>
          </p:cNvSpPr>
          <p:nvPr>
            <p:ph type="sldNum" sz="quarter" idx="12"/>
          </p:nvPr>
        </p:nvSpPr>
        <p:spPr>
          <a:ln/>
        </p:spPr>
        <p:txBody>
          <a:bodyPr/>
          <a:lstStyle>
            <a:lvl1pPr>
              <a:defRPr/>
            </a:lvl1pPr>
          </a:lstStyle>
          <a:p>
            <a:fld id="{C77F24E5-4921-47E9-99E8-123490883B09}" type="slidenum">
              <a:rPr lang="zh-CN" altLang="en-US"/>
              <a:pPr/>
              <a:t>‹#›</a:t>
            </a:fld>
            <a:endParaRPr lang="zh-CN" altLang="en-US"/>
          </a:p>
        </p:txBody>
      </p:sp>
    </p:spTree>
    <p:extLst>
      <p:ext uri="{BB962C8B-B14F-4D97-AF65-F5344CB8AC3E}">
        <p14:creationId xmlns:p14="http://schemas.microsoft.com/office/powerpoint/2010/main" val="3911036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027"/>
          <p:cNvSpPr>
            <a:spLocks noGrp="1"/>
          </p:cNvSpPr>
          <p:nvPr>
            <p:ph type="dt" sz="half" idx="10"/>
          </p:nvPr>
        </p:nvSpPr>
        <p:spPr>
          <a:ln/>
        </p:spPr>
        <p:txBody>
          <a:bodyPr/>
          <a:lstStyle>
            <a:lvl1pPr>
              <a:defRPr/>
            </a:lvl1pPr>
          </a:lstStyle>
          <a:p>
            <a:endParaRPr lang="zh-CN" altLang="en-US"/>
          </a:p>
        </p:txBody>
      </p:sp>
      <p:sp>
        <p:nvSpPr>
          <p:cNvPr id="5" name="页脚占位符 1028"/>
          <p:cNvSpPr>
            <a:spLocks noGrp="1"/>
          </p:cNvSpPr>
          <p:nvPr>
            <p:ph type="ftr" sz="quarter" idx="11"/>
          </p:nvPr>
        </p:nvSpPr>
        <p:spPr>
          <a:ln/>
        </p:spPr>
        <p:txBody>
          <a:bodyPr/>
          <a:lstStyle>
            <a:lvl1pPr>
              <a:defRPr/>
            </a:lvl1pPr>
          </a:lstStyle>
          <a:p>
            <a:endParaRPr lang="zh-CN" altLang="en-US"/>
          </a:p>
        </p:txBody>
      </p:sp>
      <p:sp>
        <p:nvSpPr>
          <p:cNvPr id="6" name="灯片编号占位符 1029"/>
          <p:cNvSpPr>
            <a:spLocks noGrp="1"/>
          </p:cNvSpPr>
          <p:nvPr>
            <p:ph type="sldNum" sz="quarter" idx="12"/>
          </p:nvPr>
        </p:nvSpPr>
        <p:spPr>
          <a:ln/>
        </p:spPr>
        <p:txBody>
          <a:bodyPr/>
          <a:lstStyle>
            <a:lvl1pPr>
              <a:defRPr/>
            </a:lvl1pPr>
          </a:lstStyle>
          <a:p>
            <a:fld id="{9615CF8C-A1B5-4DB4-8C56-B428DB9E03C6}" type="slidenum">
              <a:rPr lang="zh-CN" altLang="en-US"/>
              <a:pPr/>
              <a:t>‹#›</a:t>
            </a:fld>
            <a:endParaRPr lang="zh-CN" altLang="en-US"/>
          </a:p>
        </p:txBody>
      </p:sp>
    </p:spTree>
    <p:extLst>
      <p:ext uri="{BB962C8B-B14F-4D97-AF65-F5344CB8AC3E}">
        <p14:creationId xmlns:p14="http://schemas.microsoft.com/office/powerpoint/2010/main" val="3792886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027"/>
          <p:cNvSpPr>
            <a:spLocks noGrp="1"/>
          </p:cNvSpPr>
          <p:nvPr>
            <p:ph type="dt" sz="half" idx="10"/>
          </p:nvPr>
        </p:nvSpPr>
        <p:spPr>
          <a:ln/>
        </p:spPr>
        <p:txBody>
          <a:bodyPr/>
          <a:lstStyle>
            <a:lvl1pPr>
              <a:defRPr/>
            </a:lvl1pPr>
          </a:lstStyle>
          <a:p>
            <a:endParaRPr lang="zh-CN" altLang="en-US"/>
          </a:p>
        </p:txBody>
      </p:sp>
      <p:sp>
        <p:nvSpPr>
          <p:cNvPr id="5" name="页脚占位符 1028"/>
          <p:cNvSpPr>
            <a:spLocks noGrp="1"/>
          </p:cNvSpPr>
          <p:nvPr>
            <p:ph type="ftr" sz="quarter" idx="11"/>
          </p:nvPr>
        </p:nvSpPr>
        <p:spPr>
          <a:ln/>
        </p:spPr>
        <p:txBody>
          <a:bodyPr/>
          <a:lstStyle>
            <a:lvl1pPr>
              <a:defRPr/>
            </a:lvl1pPr>
          </a:lstStyle>
          <a:p>
            <a:endParaRPr lang="zh-CN" altLang="en-US"/>
          </a:p>
        </p:txBody>
      </p:sp>
      <p:sp>
        <p:nvSpPr>
          <p:cNvPr id="6" name="灯片编号占位符 1029"/>
          <p:cNvSpPr>
            <a:spLocks noGrp="1"/>
          </p:cNvSpPr>
          <p:nvPr>
            <p:ph type="sldNum" sz="quarter" idx="12"/>
          </p:nvPr>
        </p:nvSpPr>
        <p:spPr>
          <a:ln/>
        </p:spPr>
        <p:txBody>
          <a:bodyPr/>
          <a:lstStyle>
            <a:lvl1pPr>
              <a:defRPr/>
            </a:lvl1pPr>
          </a:lstStyle>
          <a:p>
            <a:fld id="{7AD38ABC-700B-4124-A782-88E0D1855C0D}" type="slidenum">
              <a:rPr lang="zh-CN" altLang="en-US"/>
              <a:pPr/>
              <a:t>‹#›</a:t>
            </a:fld>
            <a:endParaRPr lang="zh-CN" altLang="en-US"/>
          </a:p>
        </p:txBody>
      </p:sp>
    </p:spTree>
    <p:extLst>
      <p:ext uri="{BB962C8B-B14F-4D97-AF65-F5344CB8AC3E}">
        <p14:creationId xmlns:p14="http://schemas.microsoft.com/office/powerpoint/2010/main" val="3990396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1027"/>
          <p:cNvSpPr>
            <a:spLocks noGrp="1"/>
          </p:cNvSpPr>
          <p:nvPr>
            <p:ph type="dt" sz="half" idx="10"/>
          </p:nvPr>
        </p:nvSpPr>
        <p:spPr>
          <a:ln/>
        </p:spPr>
        <p:txBody>
          <a:bodyPr/>
          <a:lstStyle>
            <a:lvl1pPr>
              <a:defRPr/>
            </a:lvl1pPr>
          </a:lstStyle>
          <a:p>
            <a:endParaRPr lang="zh-CN" altLang="en-US"/>
          </a:p>
        </p:txBody>
      </p:sp>
      <p:sp>
        <p:nvSpPr>
          <p:cNvPr id="5" name="页脚占位符 1028"/>
          <p:cNvSpPr>
            <a:spLocks noGrp="1"/>
          </p:cNvSpPr>
          <p:nvPr>
            <p:ph type="ftr" sz="quarter" idx="11"/>
          </p:nvPr>
        </p:nvSpPr>
        <p:spPr>
          <a:ln/>
        </p:spPr>
        <p:txBody>
          <a:bodyPr/>
          <a:lstStyle>
            <a:lvl1pPr>
              <a:defRPr/>
            </a:lvl1pPr>
          </a:lstStyle>
          <a:p>
            <a:endParaRPr lang="zh-CN" altLang="en-US"/>
          </a:p>
        </p:txBody>
      </p:sp>
      <p:sp>
        <p:nvSpPr>
          <p:cNvPr id="6" name="灯片编号占位符 1029"/>
          <p:cNvSpPr>
            <a:spLocks noGrp="1"/>
          </p:cNvSpPr>
          <p:nvPr>
            <p:ph type="sldNum" sz="quarter" idx="12"/>
          </p:nvPr>
        </p:nvSpPr>
        <p:spPr>
          <a:ln/>
        </p:spPr>
        <p:txBody>
          <a:bodyPr/>
          <a:lstStyle>
            <a:lvl1pPr>
              <a:defRPr/>
            </a:lvl1pPr>
          </a:lstStyle>
          <a:p>
            <a:fld id="{A1507080-DA3A-4635-BACE-3D13508C904A}" type="slidenum">
              <a:rPr lang="zh-CN" altLang="en-US"/>
              <a:pPr/>
              <a:t>‹#›</a:t>
            </a:fld>
            <a:endParaRPr lang="zh-CN" altLang="en-US"/>
          </a:p>
        </p:txBody>
      </p:sp>
    </p:spTree>
    <p:extLst>
      <p:ext uri="{BB962C8B-B14F-4D97-AF65-F5344CB8AC3E}">
        <p14:creationId xmlns:p14="http://schemas.microsoft.com/office/powerpoint/2010/main" val="2136441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027"/>
          <p:cNvSpPr>
            <a:spLocks noGrp="1"/>
          </p:cNvSpPr>
          <p:nvPr>
            <p:ph type="dt" sz="half" idx="10"/>
          </p:nvPr>
        </p:nvSpPr>
        <p:spPr>
          <a:ln/>
        </p:spPr>
        <p:txBody>
          <a:bodyPr/>
          <a:lstStyle>
            <a:lvl1pPr>
              <a:defRPr/>
            </a:lvl1pPr>
          </a:lstStyle>
          <a:p>
            <a:endParaRPr lang="zh-CN" altLang="en-US"/>
          </a:p>
        </p:txBody>
      </p:sp>
      <p:sp>
        <p:nvSpPr>
          <p:cNvPr id="5" name="页脚占位符 1028"/>
          <p:cNvSpPr>
            <a:spLocks noGrp="1"/>
          </p:cNvSpPr>
          <p:nvPr>
            <p:ph type="ftr" sz="quarter" idx="11"/>
          </p:nvPr>
        </p:nvSpPr>
        <p:spPr>
          <a:ln/>
        </p:spPr>
        <p:txBody>
          <a:bodyPr/>
          <a:lstStyle>
            <a:lvl1pPr>
              <a:defRPr/>
            </a:lvl1pPr>
          </a:lstStyle>
          <a:p>
            <a:endParaRPr lang="zh-CN" altLang="en-US"/>
          </a:p>
        </p:txBody>
      </p:sp>
      <p:sp>
        <p:nvSpPr>
          <p:cNvPr id="6" name="灯片编号占位符 1029"/>
          <p:cNvSpPr>
            <a:spLocks noGrp="1"/>
          </p:cNvSpPr>
          <p:nvPr>
            <p:ph type="sldNum" sz="quarter" idx="12"/>
          </p:nvPr>
        </p:nvSpPr>
        <p:spPr>
          <a:ln/>
        </p:spPr>
        <p:txBody>
          <a:bodyPr/>
          <a:lstStyle>
            <a:lvl1pPr>
              <a:defRPr/>
            </a:lvl1pPr>
          </a:lstStyle>
          <a:p>
            <a:fld id="{3779BDDB-88C7-4B7A-9DC5-9318609AA566}" type="slidenum">
              <a:rPr lang="zh-CN" altLang="en-US"/>
              <a:pPr/>
              <a:t>‹#›</a:t>
            </a:fld>
            <a:endParaRPr lang="zh-CN" altLang="en-US"/>
          </a:p>
        </p:txBody>
      </p:sp>
    </p:spTree>
    <p:extLst>
      <p:ext uri="{BB962C8B-B14F-4D97-AF65-F5344CB8AC3E}">
        <p14:creationId xmlns:p14="http://schemas.microsoft.com/office/powerpoint/2010/main" val="352502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1027"/>
          <p:cNvSpPr>
            <a:spLocks noGrp="1"/>
          </p:cNvSpPr>
          <p:nvPr>
            <p:ph type="dt" sz="half" idx="10"/>
          </p:nvPr>
        </p:nvSpPr>
        <p:spPr>
          <a:ln/>
        </p:spPr>
        <p:txBody>
          <a:bodyPr/>
          <a:lstStyle>
            <a:lvl1pPr>
              <a:defRPr/>
            </a:lvl1pPr>
          </a:lstStyle>
          <a:p>
            <a:endParaRPr lang="zh-CN" altLang="en-US"/>
          </a:p>
        </p:txBody>
      </p:sp>
      <p:sp>
        <p:nvSpPr>
          <p:cNvPr id="5" name="页脚占位符 1028"/>
          <p:cNvSpPr>
            <a:spLocks noGrp="1"/>
          </p:cNvSpPr>
          <p:nvPr>
            <p:ph type="ftr" sz="quarter" idx="11"/>
          </p:nvPr>
        </p:nvSpPr>
        <p:spPr>
          <a:ln/>
        </p:spPr>
        <p:txBody>
          <a:bodyPr/>
          <a:lstStyle>
            <a:lvl1pPr>
              <a:defRPr/>
            </a:lvl1pPr>
          </a:lstStyle>
          <a:p>
            <a:endParaRPr lang="zh-CN" altLang="en-US"/>
          </a:p>
        </p:txBody>
      </p:sp>
      <p:sp>
        <p:nvSpPr>
          <p:cNvPr id="6" name="灯片编号占位符 1029"/>
          <p:cNvSpPr>
            <a:spLocks noGrp="1"/>
          </p:cNvSpPr>
          <p:nvPr>
            <p:ph type="sldNum" sz="quarter" idx="12"/>
          </p:nvPr>
        </p:nvSpPr>
        <p:spPr>
          <a:ln/>
        </p:spPr>
        <p:txBody>
          <a:bodyPr/>
          <a:lstStyle>
            <a:lvl1pPr>
              <a:defRPr/>
            </a:lvl1pPr>
          </a:lstStyle>
          <a:p>
            <a:fld id="{C5407731-A443-47FB-A27C-E9540F44A332}" type="slidenum">
              <a:rPr lang="zh-CN" altLang="en-US"/>
              <a:pPr/>
              <a:t>‹#›</a:t>
            </a:fld>
            <a:endParaRPr lang="zh-CN" altLang="en-US"/>
          </a:p>
        </p:txBody>
      </p:sp>
    </p:spTree>
    <p:extLst>
      <p:ext uri="{BB962C8B-B14F-4D97-AF65-F5344CB8AC3E}">
        <p14:creationId xmlns:p14="http://schemas.microsoft.com/office/powerpoint/2010/main" val="62241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1027"/>
          <p:cNvSpPr>
            <a:spLocks noGrp="1"/>
          </p:cNvSpPr>
          <p:nvPr>
            <p:ph type="dt" sz="half" idx="10"/>
          </p:nvPr>
        </p:nvSpPr>
        <p:spPr>
          <a:ln/>
        </p:spPr>
        <p:txBody>
          <a:bodyPr/>
          <a:lstStyle>
            <a:lvl1pPr>
              <a:defRPr/>
            </a:lvl1pPr>
          </a:lstStyle>
          <a:p>
            <a:endParaRPr lang="zh-CN" altLang="en-US"/>
          </a:p>
        </p:txBody>
      </p:sp>
      <p:sp>
        <p:nvSpPr>
          <p:cNvPr id="6" name="页脚占位符 1028"/>
          <p:cNvSpPr>
            <a:spLocks noGrp="1"/>
          </p:cNvSpPr>
          <p:nvPr>
            <p:ph type="ftr" sz="quarter" idx="11"/>
          </p:nvPr>
        </p:nvSpPr>
        <p:spPr>
          <a:ln/>
        </p:spPr>
        <p:txBody>
          <a:bodyPr/>
          <a:lstStyle>
            <a:lvl1pPr>
              <a:defRPr/>
            </a:lvl1pPr>
          </a:lstStyle>
          <a:p>
            <a:endParaRPr lang="zh-CN" altLang="en-US"/>
          </a:p>
        </p:txBody>
      </p:sp>
      <p:sp>
        <p:nvSpPr>
          <p:cNvPr id="7" name="灯片编号占位符 1029"/>
          <p:cNvSpPr>
            <a:spLocks noGrp="1"/>
          </p:cNvSpPr>
          <p:nvPr>
            <p:ph type="sldNum" sz="quarter" idx="12"/>
          </p:nvPr>
        </p:nvSpPr>
        <p:spPr>
          <a:ln/>
        </p:spPr>
        <p:txBody>
          <a:bodyPr/>
          <a:lstStyle>
            <a:lvl1pPr>
              <a:defRPr/>
            </a:lvl1pPr>
          </a:lstStyle>
          <a:p>
            <a:fld id="{0F32CCC9-F326-458B-BF1F-BDCFAF2B2C7A}" type="slidenum">
              <a:rPr lang="zh-CN" altLang="en-US"/>
              <a:pPr/>
              <a:t>‹#›</a:t>
            </a:fld>
            <a:endParaRPr lang="zh-CN" altLang="en-US"/>
          </a:p>
        </p:txBody>
      </p:sp>
    </p:spTree>
    <p:extLst>
      <p:ext uri="{BB962C8B-B14F-4D97-AF65-F5344CB8AC3E}">
        <p14:creationId xmlns:p14="http://schemas.microsoft.com/office/powerpoint/2010/main" val="1346896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1027"/>
          <p:cNvSpPr>
            <a:spLocks noGrp="1"/>
          </p:cNvSpPr>
          <p:nvPr>
            <p:ph type="dt" sz="half" idx="10"/>
          </p:nvPr>
        </p:nvSpPr>
        <p:spPr>
          <a:ln/>
        </p:spPr>
        <p:txBody>
          <a:bodyPr/>
          <a:lstStyle>
            <a:lvl1pPr>
              <a:defRPr/>
            </a:lvl1pPr>
          </a:lstStyle>
          <a:p>
            <a:endParaRPr lang="zh-CN" altLang="en-US"/>
          </a:p>
        </p:txBody>
      </p:sp>
      <p:sp>
        <p:nvSpPr>
          <p:cNvPr id="8" name="页脚占位符 1028"/>
          <p:cNvSpPr>
            <a:spLocks noGrp="1"/>
          </p:cNvSpPr>
          <p:nvPr>
            <p:ph type="ftr" sz="quarter" idx="11"/>
          </p:nvPr>
        </p:nvSpPr>
        <p:spPr>
          <a:ln/>
        </p:spPr>
        <p:txBody>
          <a:bodyPr/>
          <a:lstStyle>
            <a:lvl1pPr>
              <a:defRPr/>
            </a:lvl1pPr>
          </a:lstStyle>
          <a:p>
            <a:endParaRPr lang="zh-CN" altLang="en-US"/>
          </a:p>
        </p:txBody>
      </p:sp>
      <p:sp>
        <p:nvSpPr>
          <p:cNvPr id="9" name="灯片编号占位符 1029"/>
          <p:cNvSpPr>
            <a:spLocks noGrp="1"/>
          </p:cNvSpPr>
          <p:nvPr>
            <p:ph type="sldNum" sz="quarter" idx="12"/>
          </p:nvPr>
        </p:nvSpPr>
        <p:spPr>
          <a:ln/>
        </p:spPr>
        <p:txBody>
          <a:bodyPr/>
          <a:lstStyle>
            <a:lvl1pPr>
              <a:defRPr/>
            </a:lvl1pPr>
          </a:lstStyle>
          <a:p>
            <a:fld id="{3E95BA51-CF34-4488-A2CF-D5A12995751C}" type="slidenum">
              <a:rPr lang="zh-CN" altLang="en-US"/>
              <a:pPr/>
              <a:t>‹#›</a:t>
            </a:fld>
            <a:endParaRPr lang="zh-CN" altLang="en-US"/>
          </a:p>
        </p:txBody>
      </p:sp>
    </p:spTree>
    <p:extLst>
      <p:ext uri="{BB962C8B-B14F-4D97-AF65-F5344CB8AC3E}">
        <p14:creationId xmlns:p14="http://schemas.microsoft.com/office/powerpoint/2010/main" val="3372006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1027"/>
          <p:cNvSpPr>
            <a:spLocks noGrp="1"/>
          </p:cNvSpPr>
          <p:nvPr>
            <p:ph type="dt" sz="half" idx="10"/>
          </p:nvPr>
        </p:nvSpPr>
        <p:spPr>
          <a:ln/>
        </p:spPr>
        <p:txBody>
          <a:bodyPr/>
          <a:lstStyle>
            <a:lvl1pPr>
              <a:defRPr/>
            </a:lvl1pPr>
          </a:lstStyle>
          <a:p>
            <a:endParaRPr lang="zh-CN" altLang="en-US"/>
          </a:p>
        </p:txBody>
      </p:sp>
      <p:sp>
        <p:nvSpPr>
          <p:cNvPr id="4" name="页脚占位符 1028"/>
          <p:cNvSpPr>
            <a:spLocks noGrp="1"/>
          </p:cNvSpPr>
          <p:nvPr>
            <p:ph type="ftr" sz="quarter" idx="11"/>
          </p:nvPr>
        </p:nvSpPr>
        <p:spPr>
          <a:ln/>
        </p:spPr>
        <p:txBody>
          <a:bodyPr/>
          <a:lstStyle>
            <a:lvl1pPr>
              <a:defRPr/>
            </a:lvl1pPr>
          </a:lstStyle>
          <a:p>
            <a:endParaRPr lang="zh-CN" altLang="en-US"/>
          </a:p>
        </p:txBody>
      </p:sp>
      <p:sp>
        <p:nvSpPr>
          <p:cNvPr id="5" name="灯片编号占位符 1029"/>
          <p:cNvSpPr>
            <a:spLocks noGrp="1"/>
          </p:cNvSpPr>
          <p:nvPr>
            <p:ph type="sldNum" sz="quarter" idx="12"/>
          </p:nvPr>
        </p:nvSpPr>
        <p:spPr>
          <a:ln/>
        </p:spPr>
        <p:txBody>
          <a:bodyPr/>
          <a:lstStyle>
            <a:lvl1pPr>
              <a:defRPr/>
            </a:lvl1pPr>
          </a:lstStyle>
          <a:p>
            <a:fld id="{9532A97D-619F-4AE9-8B82-0DD086C46C61}" type="slidenum">
              <a:rPr lang="zh-CN" altLang="en-US"/>
              <a:pPr/>
              <a:t>‹#›</a:t>
            </a:fld>
            <a:endParaRPr lang="zh-CN" altLang="en-US"/>
          </a:p>
        </p:txBody>
      </p:sp>
    </p:spTree>
    <p:extLst>
      <p:ext uri="{BB962C8B-B14F-4D97-AF65-F5344CB8AC3E}">
        <p14:creationId xmlns:p14="http://schemas.microsoft.com/office/powerpoint/2010/main" val="402527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027"/>
          <p:cNvSpPr>
            <a:spLocks noGrp="1"/>
          </p:cNvSpPr>
          <p:nvPr>
            <p:ph type="dt" sz="half" idx="10"/>
          </p:nvPr>
        </p:nvSpPr>
        <p:spPr>
          <a:ln/>
        </p:spPr>
        <p:txBody>
          <a:bodyPr/>
          <a:lstStyle>
            <a:lvl1pPr>
              <a:defRPr/>
            </a:lvl1pPr>
          </a:lstStyle>
          <a:p>
            <a:endParaRPr lang="zh-CN" altLang="en-US"/>
          </a:p>
        </p:txBody>
      </p:sp>
      <p:sp>
        <p:nvSpPr>
          <p:cNvPr id="3" name="页脚占位符 1028"/>
          <p:cNvSpPr>
            <a:spLocks noGrp="1"/>
          </p:cNvSpPr>
          <p:nvPr>
            <p:ph type="ftr" sz="quarter" idx="11"/>
          </p:nvPr>
        </p:nvSpPr>
        <p:spPr>
          <a:ln/>
        </p:spPr>
        <p:txBody>
          <a:bodyPr/>
          <a:lstStyle>
            <a:lvl1pPr>
              <a:defRPr/>
            </a:lvl1pPr>
          </a:lstStyle>
          <a:p>
            <a:endParaRPr lang="zh-CN" altLang="en-US"/>
          </a:p>
        </p:txBody>
      </p:sp>
      <p:sp>
        <p:nvSpPr>
          <p:cNvPr id="4" name="灯片编号占位符 1029"/>
          <p:cNvSpPr>
            <a:spLocks noGrp="1"/>
          </p:cNvSpPr>
          <p:nvPr>
            <p:ph type="sldNum" sz="quarter" idx="12"/>
          </p:nvPr>
        </p:nvSpPr>
        <p:spPr>
          <a:ln/>
        </p:spPr>
        <p:txBody>
          <a:bodyPr/>
          <a:lstStyle>
            <a:lvl1pPr>
              <a:defRPr/>
            </a:lvl1pPr>
          </a:lstStyle>
          <a:p>
            <a:fld id="{792AEF7E-7A95-41C6-87DF-84D52DB5C5DE}" type="slidenum">
              <a:rPr lang="zh-CN" altLang="en-US"/>
              <a:pPr/>
              <a:t>‹#›</a:t>
            </a:fld>
            <a:endParaRPr lang="zh-CN" altLang="en-US"/>
          </a:p>
        </p:txBody>
      </p:sp>
    </p:spTree>
    <p:extLst>
      <p:ext uri="{BB962C8B-B14F-4D97-AF65-F5344CB8AC3E}">
        <p14:creationId xmlns:p14="http://schemas.microsoft.com/office/powerpoint/2010/main" val="3629654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1027"/>
          <p:cNvSpPr>
            <a:spLocks noGrp="1"/>
          </p:cNvSpPr>
          <p:nvPr>
            <p:ph type="dt" sz="half" idx="10"/>
          </p:nvPr>
        </p:nvSpPr>
        <p:spPr>
          <a:ln/>
        </p:spPr>
        <p:txBody>
          <a:bodyPr/>
          <a:lstStyle>
            <a:lvl1pPr>
              <a:defRPr/>
            </a:lvl1pPr>
          </a:lstStyle>
          <a:p>
            <a:endParaRPr lang="zh-CN" altLang="en-US"/>
          </a:p>
        </p:txBody>
      </p:sp>
      <p:sp>
        <p:nvSpPr>
          <p:cNvPr id="6" name="页脚占位符 1028"/>
          <p:cNvSpPr>
            <a:spLocks noGrp="1"/>
          </p:cNvSpPr>
          <p:nvPr>
            <p:ph type="ftr" sz="quarter" idx="11"/>
          </p:nvPr>
        </p:nvSpPr>
        <p:spPr>
          <a:ln/>
        </p:spPr>
        <p:txBody>
          <a:bodyPr/>
          <a:lstStyle>
            <a:lvl1pPr>
              <a:defRPr/>
            </a:lvl1pPr>
          </a:lstStyle>
          <a:p>
            <a:endParaRPr lang="zh-CN" altLang="en-US"/>
          </a:p>
        </p:txBody>
      </p:sp>
      <p:sp>
        <p:nvSpPr>
          <p:cNvPr id="7" name="灯片编号占位符 1029"/>
          <p:cNvSpPr>
            <a:spLocks noGrp="1"/>
          </p:cNvSpPr>
          <p:nvPr>
            <p:ph type="sldNum" sz="quarter" idx="12"/>
          </p:nvPr>
        </p:nvSpPr>
        <p:spPr>
          <a:ln/>
        </p:spPr>
        <p:txBody>
          <a:bodyPr/>
          <a:lstStyle>
            <a:lvl1pPr>
              <a:defRPr/>
            </a:lvl1pPr>
          </a:lstStyle>
          <a:p>
            <a:fld id="{B9ADA160-08B0-4B73-A878-9C5CB896F33C}" type="slidenum">
              <a:rPr lang="zh-CN" altLang="en-US"/>
              <a:pPr/>
              <a:t>‹#›</a:t>
            </a:fld>
            <a:endParaRPr lang="zh-CN" altLang="en-US"/>
          </a:p>
        </p:txBody>
      </p:sp>
    </p:spTree>
    <p:extLst>
      <p:ext uri="{BB962C8B-B14F-4D97-AF65-F5344CB8AC3E}">
        <p14:creationId xmlns:p14="http://schemas.microsoft.com/office/powerpoint/2010/main" val="3663880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027"/>
          <p:cNvSpPr>
            <a:spLocks noGrp="1"/>
          </p:cNvSpPr>
          <p:nvPr>
            <p:ph type="dt" sz="half" idx="10"/>
          </p:nvPr>
        </p:nvSpPr>
        <p:spPr>
          <a:ln/>
        </p:spPr>
        <p:txBody>
          <a:bodyPr/>
          <a:lstStyle>
            <a:lvl1pPr>
              <a:defRPr/>
            </a:lvl1pPr>
          </a:lstStyle>
          <a:p>
            <a:endParaRPr lang="zh-CN" altLang="en-US"/>
          </a:p>
        </p:txBody>
      </p:sp>
      <p:sp>
        <p:nvSpPr>
          <p:cNvPr id="5" name="页脚占位符 1028"/>
          <p:cNvSpPr>
            <a:spLocks noGrp="1"/>
          </p:cNvSpPr>
          <p:nvPr>
            <p:ph type="ftr" sz="quarter" idx="11"/>
          </p:nvPr>
        </p:nvSpPr>
        <p:spPr>
          <a:ln/>
        </p:spPr>
        <p:txBody>
          <a:bodyPr/>
          <a:lstStyle>
            <a:lvl1pPr>
              <a:defRPr/>
            </a:lvl1pPr>
          </a:lstStyle>
          <a:p>
            <a:endParaRPr lang="zh-CN" altLang="en-US"/>
          </a:p>
        </p:txBody>
      </p:sp>
      <p:sp>
        <p:nvSpPr>
          <p:cNvPr id="6" name="灯片编号占位符 1029"/>
          <p:cNvSpPr>
            <a:spLocks noGrp="1"/>
          </p:cNvSpPr>
          <p:nvPr>
            <p:ph type="sldNum" sz="quarter" idx="12"/>
          </p:nvPr>
        </p:nvSpPr>
        <p:spPr>
          <a:ln/>
        </p:spPr>
        <p:txBody>
          <a:bodyPr/>
          <a:lstStyle>
            <a:lvl1pPr>
              <a:defRPr/>
            </a:lvl1pPr>
          </a:lstStyle>
          <a:p>
            <a:fld id="{7C496834-2AC6-472D-AA7E-9F1BFDAE8ADF}" type="slidenum">
              <a:rPr lang="zh-CN" altLang="en-US"/>
              <a:pPr/>
              <a:t>‹#›</a:t>
            </a:fld>
            <a:endParaRPr lang="zh-CN" altLang="en-US"/>
          </a:p>
        </p:txBody>
      </p:sp>
    </p:spTree>
    <p:extLst>
      <p:ext uri="{BB962C8B-B14F-4D97-AF65-F5344CB8AC3E}">
        <p14:creationId xmlns:p14="http://schemas.microsoft.com/office/powerpoint/2010/main" val="40726842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日期占位符 1027"/>
          <p:cNvSpPr>
            <a:spLocks noGrp="1"/>
          </p:cNvSpPr>
          <p:nvPr>
            <p:ph type="dt" sz="half" idx="10"/>
          </p:nvPr>
        </p:nvSpPr>
        <p:spPr>
          <a:ln/>
        </p:spPr>
        <p:txBody>
          <a:bodyPr/>
          <a:lstStyle>
            <a:lvl1pPr>
              <a:defRPr/>
            </a:lvl1pPr>
          </a:lstStyle>
          <a:p>
            <a:endParaRPr lang="zh-CN" altLang="en-US"/>
          </a:p>
        </p:txBody>
      </p:sp>
      <p:sp>
        <p:nvSpPr>
          <p:cNvPr id="6" name="页脚占位符 1028"/>
          <p:cNvSpPr>
            <a:spLocks noGrp="1"/>
          </p:cNvSpPr>
          <p:nvPr>
            <p:ph type="ftr" sz="quarter" idx="11"/>
          </p:nvPr>
        </p:nvSpPr>
        <p:spPr>
          <a:ln/>
        </p:spPr>
        <p:txBody>
          <a:bodyPr/>
          <a:lstStyle>
            <a:lvl1pPr>
              <a:defRPr/>
            </a:lvl1pPr>
          </a:lstStyle>
          <a:p>
            <a:endParaRPr lang="zh-CN" altLang="en-US"/>
          </a:p>
        </p:txBody>
      </p:sp>
      <p:sp>
        <p:nvSpPr>
          <p:cNvPr id="7" name="灯片编号占位符 1029"/>
          <p:cNvSpPr>
            <a:spLocks noGrp="1"/>
          </p:cNvSpPr>
          <p:nvPr>
            <p:ph type="sldNum" sz="quarter" idx="12"/>
          </p:nvPr>
        </p:nvSpPr>
        <p:spPr>
          <a:ln/>
        </p:spPr>
        <p:txBody>
          <a:bodyPr/>
          <a:lstStyle>
            <a:lvl1pPr>
              <a:defRPr/>
            </a:lvl1pPr>
          </a:lstStyle>
          <a:p>
            <a:fld id="{1F0B83E2-5320-41C7-A3A4-E651B6E5A57C}" type="slidenum">
              <a:rPr lang="zh-CN" altLang="en-US"/>
              <a:pPr/>
              <a:t>‹#›</a:t>
            </a:fld>
            <a:endParaRPr lang="zh-CN" altLang="en-US"/>
          </a:p>
        </p:txBody>
      </p:sp>
    </p:spTree>
    <p:extLst>
      <p:ext uri="{BB962C8B-B14F-4D97-AF65-F5344CB8AC3E}">
        <p14:creationId xmlns:p14="http://schemas.microsoft.com/office/powerpoint/2010/main" val="31227416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027"/>
          <p:cNvSpPr>
            <a:spLocks noGrp="1"/>
          </p:cNvSpPr>
          <p:nvPr>
            <p:ph type="dt" sz="half" idx="10"/>
          </p:nvPr>
        </p:nvSpPr>
        <p:spPr>
          <a:ln/>
        </p:spPr>
        <p:txBody>
          <a:bodyPr/>
          <a:lstStyle>
            <a:lvl1pPr>
              <a:defRPr/>
            </a:lvl1pPr>
          </a:lstStyle>
          <a:p>
            <a:endParaRPr lang="zh-CN" altLang="en-US"/>
          </a:p>
        </p:txBody>
      </p:sp>
      <p:sp>
        <p:nvSpPr>
          <p:cNvPr id="5" name="页脚占位符 1028"/>
          <p:cNvSpPr>
            <a:spLocks noGrp="1"/>
          </p:cNvSpPr>
          <p:nvPr>
            <p:ph type="ftr" sz="quarter" idx="11"/>
          </p:nvPr>
        </p:nvSpPr>
        <p:spPr>
          <a:ln/>
        </p:spPr>
        <p:txBody>
          <a:bodyPr/>
          <a:lstStyle>
            <a:lvl1pPr>
              <a:defRPr/>
            </a:lvl1pPr>
          </a:lstStyle>
          <a:p>
            <a:endParaRPr lang="zh-CN" altLang="en-US"/>
          </a:p>
        </p:txBody>
      </p:sp>
      <p:sp>
        <p:nvSpPr>
          <p:cNvPr id="6" name="灯片编号占位符 1029"/>
          <p:cNvSpPr>
            <a:spLocks noGrp="1"/>
          </p:cNvSpPr>
          <p:nvPr>
            <p:ph type="sldNum" sz="quarter" idx="12"/>
          </p:nvPr>
        </p:nvSpPr>
        <p:spPr>
          <a:ln/>
        </p:spPr>
        <p:txBody>
          <a:bodyPr/>
          <a:lstStyle>
            <a:lvl1pPr>
              <a:defRPr/>
            </a:lvl1pPr>
          </a:lstStyle>
          <a:p>
            <a:fld id="{7B0B3C50-29FB-47E6-B14A-AE5E52090C5D}" type="slidenum">
              <a:rPr lang="zh-CN" altLang="en-US"/>
              <a:pPr/>
              <a:t>‹#›</a:t>
            </a:fld>
            <a:endParaRPr lang="zh-CN" altLang="en-US"/>
          </a:p>
        </p:txBody>
      </p:sp>
    </p:spTree>
    <p:extLst>
      <p:ext uri="{BB962C8B-B14F-4D97-AF65-F5344CB8AC3E}">
        <p14:creationId xmlns:p14="http://schemas.microsoft.com/office/powerpoint/2010/main" val="30773623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027"/>
          <p:cNvSpPr>
            <a:spLocks noGrp="1"/>
          </p:cNvSpPr>
          <p:nvPr>
            <p:ph type="dt" sz="half" idx="10"/>
          </p:nvPr>
        </p:nvSpPr>
        <p:spPr>
          <a:ln/>
        </p:spPr>
        <p:txBody>
          <a:bodyPr/>
          <a:lstStyle>
            <a:lvl1pPr>
              <a:defRPr/>
            </a:lvl1pPr>
          </a:lstStyle>
          <a:p>
            <a:endParaRPr lang="zh-CN" altLang="en-US"/>
          </a:p>
        </p:txBody>
      </p:sp>
      <p:sp>
        <p:nvSpPr>
          <p:cNvPr id="5" name="页脚占位符 1028"/>
          <p:cNvSpPr>
            <a:spLocks noGrp="1"/>
          </p:cNvSpPr>
          <p:nvPr>
            <p:ph type="ftr" sz="quarter" idx="11"/>
          </p:nvPr>
        </p:nvSpPr>
        <p:spPr>
          <a:ln/>
        </p:spPr>
        <p:txBody>
          <a:bodyPr/>
          <a:lstStyle>
            <a:lvl1pPr>
              <a:defRPr/>
            </a:lvl1pPr>
          </a:lstStyle>
          <a:p>
            <a:endParaRPr lang="zh-CN" altLang="en-US"/>
          </a:p>
        </p:txBody>
      </p:sp>
      <p:sp>
        <p:nvSpPr>
          <p:cNvPr id="6" name="灯片编号占位符 1029"/>
          <p:cNvSpPr>
            <a:spLocks noGrp="1"/>
          </p:cNvSpPr>
          <p:nvPr>
            <p:ph type="sldNum" sz="quarter" idx="12"/>
          </p:nvPr>
        </p:nvSpPr>
        <p:spPr>
          <a:ln/>
        </p:spPr>
        <p:txBody>
          <a:bodyPr/>
          <a:lstStyle>
            <a:lvl1pPr>
              <a:defRPr/>
            </a:lvl1pPr>
          </a:lstStyle>
          <a:p>
            <a:fld id="{7597B0A1-A0CB-4F3A-8B56-E66DAD59C4A4}" type="slidenum">
              <a:rPr lang="zh-CN" altLang="en-US"/>
              <a:pPr/>
              <a:t>‹#›</a:t>
            </a:fld>
            <a:endParaRPr lang="zh-CN" altLang="en-US"/>
          </a:p>
        </p:txBody>
      </p:sp>
    </p:spTree>
    <p:extLst>
      <p:ext uri="{BB962C8B-B14F-4D97-AF65-F5344CB8AC3E}">
        <p14:creationId xmlns:p14="http://schemas.microsoft.com/office/powerpoint/2010/main" val="1639616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1027"/>
          <p:cNvSpPr>
            <a:spLocks noGrp="1"/>
          </p:cNvSpPr>
          <p:nvPr>
            <p:ph type="dt" sz="half" idx="10"/>
          </p:nvPr>
        </p:nvSpPr>
        <p:spPr>
          <a:ln/>
        </p:spPr>
        <p:txBody>
          <a:bodyPr/>
          <a:lstStyle>
            <a:lvl1pPr>
              <a:defRPr/>
            </a:lvl1pPr>
          </a:lstStyle>
          <a:p>
            <a:endParaRPr lang="zh-CN" altLang="en-US"/>
          </a:p>
        </p:txBody>
      </p:sp>
      <p:sp>
        <p:nvSpPr>
          <p:cNvPr id="5" name="页脚占位符 1028"/>
          <p:cNvSpPr>
            <a:spLocks noGrp="1"/>
          </p:cNvSpPr>
          <p:nvPr>
            <p:ph type="ftr" sz="quarter" idx="11"/>
          </p:nvPr>
        </p:nvSpPr>
        <p:spPr>
          <a:ln/>
        </p:spPr>
        <p:txBody>
          <a:bodyPr/>
          <a:lstStyle>
            <a:lvl1pPr>
              <a:defRPr/>
            </a:lvl1pPr>
          </a:lstStyle>
          <a:p>
            <a:endParaRPr lang="zh-CN" altLang="en-US"/>
          </a:p>
        </p:txBody>
      </p:sp>
      <p:sp>
        <p:nvSpPr>
          <p:cNvPr id="6" name="灯片编号占位符 1029"/>
          <p:cNvSpPr>
            <a:spLocks noGrp="1"/>
          </p:cNvSpPr>
          <p:nvPr>
            <p:ph type="sldNum" sz="quarter" idx="12"/>
          </p:nvPr>
        </p:nvSpPr>
        <p:spPr>
          <a:ln/>
        </p:spPr>
        <p:txBody>
          <a:bodyPr/>
          <a:lstStyle>
            <a:lvl1pPr>
              <a:defRPr/>
            </a:lvl1pPr>
          </a:lstStyle>
          <a:p>
            <a:fld id="{5D01CE1A-9960-4B8F-B73B-A9C22E5219C8}" type="slidenum">
              <a:rPr lang="zh-CN" altLang="en-US"/>
              <a:pPr/>
              <a:t>‹#›</a:t>
            </a:fld>
            <a:endParaRPr lang="zh-CN" altLang="en-US"/>
          </a:p>
        </p:txBody>
      </p:sp>
    </p:spTree>
    <p:extLst>
      <p:ext uri="{BB962C8B-B14F-4D97-AF65-F5344CB8AC3E}">
        <p14:creationId xmlns:p14="http://schemas.microsoft.com/office/powerpoint/2010/main" val="42632119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027"/>
          <p:cNvSpPr>
            <a:spLocks noGrp="1"/>
          </p:cNvSpPr>
          <p:nvPr>
            <p:ph type="dt" sz="half" idx="10"/>
          </p:nvPr>
        </p:nvSpPr>
        <p:spPr>
          <a:ln/>
        </p:spPr>
        <p:txBody>
          <a:bodyPr/>
          <a:lstStyle>
            <a:lvl1pPr>
              <a:defRPr/>
            </a:lvl1pPr>
          </a:lstStyle>
          <a:p>
            <a:endParaRPr lang="zh-CN" altLang="en-US"/>
          </a:p>
        </p:txBody>
      </p:sp>
      <p:sp>
        <p:nvSpPr>
          <p:cNvPr id="5" name="页脚占位符 1028"/>
          <p:cNvSpPr>
            <a:spLocks noGrp="1"/>
          </p:cNvSpPr>
          <p:nvPr>
            <p:ph type="ftr" sz="quarter" idx="11"/>
          </p:nvPr>
        </p:nvSpPr>
        <p:spPr>
          <a:ln/>
        </p:spPr>
        <p:txBody>
          <a:bodyPr/>
          <a:lstStyle>
            <a:lvl1pPr>
              <a:defRPr/>
            </a:lvl1pPr>
          </a:lstStyle>
          <a:p>
            <a:endParaRPr lang="zh-CN" altLang="en-US"/>
          </a:p>
        </p:txBody>
      </p:sp>
      <p:sp>
        <p:nvSpPr>
          <p:cNvPr id="6" name="灯片编号占位符 1029"/>
          <p:cNvSpPr>
            <a:spLocks noGrp="1"/>
          </p:cNvSpPr>
          <p:nvPr>
            <p:ph type="sldNum" sz="quarter" idx="12"/>
          </p:nvPr>
        </p:nvSpPr>
        <p:spPr>
          <a:ln/>
        </p:spPr>
        <p:txBody>
          <a:bodyPr/>
          <a:lstStyle>
            <a:lvl1pPr>
              <a:defRPr/>
            </a:lvl1pPr>
          </a:lstStyle>
          <a:p>
            <a:fld id="{24AD690A-FEED-4D8B-9832-E8061F89D06F}" type="slidenum">
              <a:rPr lang="zh-CN" altLang="en-US"/>
              <a:pPr/>
              <a:t>‹#›</a:t>
            </a:fld>
            <a:endParaRPr lang="zh-CN" altLang="en-US"/>
          </a:p>
        </p:txBody>
      </p:sp>
    </p:spTree>
    <p:extLst>
      <p:ext uri="{BB962C8B-B14F-4D97-AF65-F5344CB8AC3E}">
        <p14:creationId xmlns:p14="http://schemas.microsoft.com/office/powerpoint/2010/main" val="27492448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1027"/>
          <p:cNvSpPr>
            <a:spLocks noGrp="1"/>
          </p:cNvSpPr>
          <p:nvPr>
            <p:ph type="dt" sz="half" idx="10"/>
          </p:nvPr>
        </p:nvSpPr>
        <p:spPr>
          <a:ln/>
        </p:spPr>
        <p:txBody>
          <a:bodyPr/>
          <a:lstStyle>
            <a:lvl1pPr>
              <a:defRPr/>
            </a:lvl1pPr>
          </a:lstStyle>
          <a:p>
            <a:endParaRPr lang="zh-CN" altLang="en-US"/>
          </a:p>
        </p:txBody>
      </p:sp>
      <p:sp>
        <p:nvSpPr>
          <p:cNvPr id="5" name="页脚占位符 1028"/>
          <p:cNvSpPr>
            <a:spLocks noGrp="1"/>
          </p:cNvSpPr>
          <p:nvPr>
            <p:ph type="ftr" sz="quarter" idx="11"/>
          </p:nvPr>
        </p:nvSpPr>
        <p:spPr>
          <a:ln/>
        </p:spPr>
        <p:txBody>
          <a:bodyPr/>
          <a:lstStyle>
            <a:lvl1pPr>
              <a:defRPr/>
            </a:lvl1pPr>
          </a:lstStyle>
          <a:p>
            <a:endParaRPr lang="zh-CN" altLang="en-US"/>
          </a:p>
        </p:txBody>
      </p:sp>
      <p:sp>
        <p:nvSpPr>
          <p:cNvPr id="6" name="灯片编号占位符 1029"/>
          <p:cNvSpPr>
            <a:spLocks noGrp="1"/>
          </p:cNvSpPr>
          <p:nvPr>
            <p:ph type="sldNum" sz="quarter" idx="12"/>
          </p:nvPr>
        </p:nvSpPr>
        <p:spPr>
          <a:ln/>
        </p:spPr>
        <p:txBody>
          <a:bodyPr/>
          <a:lstStyle>
            <a:lvl1pPr>
              <a:defRPr/>
            </a:lvl1pPr>
          </a:lstStyle>
          <a:p>
            <a:fld id="{4D4A7ACD-E0D5-44E3-B59B-A90393320E69}" type="slidenum">
              <a:rPr lang="zh-CN" altLang="en-US"/>
              <a:pPr/>
              <a:t>‹#›</a:t>
            </a:fld>
            <a:endParaRPr lang="zh-CN" altLang="en-US"/>
          </a:p>
        </p:txBody>
      </p:sp>
    </p:spTree>
    <p:extLst>
      <p:ext uri="{BB962C8B-B14F-4D97-AF65-F5344CB8AC3E}">
        <p14:creationId xmlns:p14="http://schemas.microsoft.com/office/powerpoint/2010/main" val="37857917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1027"/>
          <p:cNvSpPr>
            <a:spLocks noGrp="1"/>
          </p:cNvSpPr>
          <p:nvPr>
            <p:ph type="dt" sz="half" idx="10"/>
          </p:nvPr>
        </p:nvSpPr>
        <p:spPr>
          <a:ln/>
        </p:spPr>
        <p:txBody>
          <a:bodyPr/>
          <a:lstStyle>
            <a:lvl1pPr>
              <a:defRPr/>
            </a:lvl1pPr>
          </a:lstStyle>
          <a:p>
            <a:endParaRPr lang="zh-CN" altLang="en-US"/>
          </a:p>
        </p:txBody>
      </p:sp>
      <p:sp>
        <p:nvSpPr>
          <p:cNvPr id="6" name="页脚占位符 1028"/>
          <p:cNvSpPr>
            <a:spLocks noGrp="1"/>
          </p:cNvSpPr>
          <p:nvPr>
            <p:ph type="ftr" sz="quarter" idx="11"/>
          </p:nvPr>
        </p:nvSpPr>
        <p:spPr>
          <a:ln/>
        </p:spPr>
        <p:txBody>
          <a:bodyPr/>
          <a:lstStyle>
            <a:lvl1pPr>
              <a:defRPr/>
            </a:lvl1pPr>
          </a:lstStyle>
          <a:p>
            <a:endParaRPr lang="zh-CN" altLang="en-US"/>
          </a:p>
        </p:txBody>
      </p:sp>
      <p:sp>
        <p:nvSpPr>
          <p:cNvPr id="7" name="灯片编号占位符 1029"/>
          <p:cNvSpPr>
            <a:spLocks noGrp="1"/>
          </p:cNvSpPr>
          <p:nvPr>
            <p:ph type="sldNum" sz="quarter" idx="12"/>
          </p:nvPr>
        </p:nvSpPr>
        <p:spPr>
          <a:ln/>
        </p:spPr>
        <p:txBody>
          <a:bodyPr/>
          <a:lstStyle>
            <a:lvl1pPr>
              <a:defRPr/>
            </a:lvl1pPr>
          </a:lstStyle>
          <a:p>
            <a:fld id="{9C2B6240-66F7-4855-A39F-D4ED08A86B22}" type="slidenum">
              <a:rPr lang="zh-CN" altLang="en-US"/>
              <a:pPr/>
              <a:t>‹#›</a:t>
            </a:fld>
            <a:endParaRPr lang="zh-CN" altLang="en-US"/>
          </a:p>
        </p:txBody>
      </p:sp>
    </p:spTree>
    <p:extLst>
      <p:ext uri="{BB962C8B-B14F-4D97-AF65-F5344CB8AC3E}">
        <p14:creationId xmlns:p14="http://schemas.microsoft.com/office/powerpoint/2010/main" val="14756790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1027"/>
          <p:cNvSpPr>
            <a:spLocks noGrp="1"/>
          </p:cNvSpPr>
          <p:nvPr>
            <p:ph type="dt" sz="half" idx="10"/>
          </p:nvPr>
        </p:nvSpPr>
        <p:spPr>
          <a:ln/>
        </p:spPr>
        <p:txBody>
          <a:bodyPr/>
          <a:lstStyle>
            <a:lvl1pPr>
              <a:defRPr/>
            </a:lvl1pPr>
          </a:lstStyle>
          <a:p>
            <a:endParaRPr lang="zh-CN" altLang="en-US"/>
          </a:p>
        </p:txBody>
      </p:sp>
      <p:sp>
        <p:nvSpPr>
          <p:cNvPr id="8" name="页脚占位符 1028"/>
          <p:cNvSpPr>
            <a:spLocks noGrp="1"/>
          </p:cNvSpPr>
          <p:nvPr>
            <p:ph type="ftr" sz="quarter" idx="11"/>
          </p:nvPr>
        </p:nvSpPr>
        <p:spPr>
          <a:ln/>
        </p:spPr>
        <p:txBody>
          <a:bodyPr/>
          <a:lstStyle>
            <a:lvl1pPr>
              <a:defRPr/>
            </a:lvl1pPr>
          </a:lstStyle>
          <a:p>
            <a:endParaRPr lang="zh-CN" altLang="en-US"/>
          </a:p>
        </p:txBody>
      </p:sp>
      <p:sp>
        <p:nvSpPr>
          <p:cNvPr id="9" name="灯片编号占位符 1029"/>
          <p:cNvSpPr>
            <a:spLocks noGrp="1"/>
          </p:cNvSpPr>
          <p:nvPr>
            <p:ph type="sldNum" sz="quarter" idx="12"/>
          </p:nvPr>
        </p:nvSpPr>
        <p:spPr>
          <a:ln/>
        </p:spPr>
        <p:txBody>
          <a:bodyPr/>
          <a:lstStyle>
            <a:lvl1pPr>
              <a:defRPr/>
            </a:lvl1pPr>
          </a:lstStyle>
          <a:p>
            <a:fld id="{0E29E1A4-8208-4C7F-A343-CA713C7135C1}" type="slidenum">
              <a:rPr lang="zh-CN" altLang="en-US"/>
              <a:pPr/>
              <a:t>‹#›</a:t>
            </a:fld>
            <a:endParaRPr lang="zh-CN" altLang="en-US"/>
          </a:p>
        </p:txBody>
      </p:sp>
    </p:spTree>
    <p:extLst>
      <p:ext uri="{BB962C8B-B14F-4D97-AF65-F5344CB8AC3E}">
        <p14:creationId xmlns:p14="http://schemas.microsoft.com/office/powerpoint/2010/main" val="10719918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1027"/>
          <p:cNvSpPr>
            <a:spLocks noGrp="1"/>
          </p:cNvSpPr>
          <p:nvPr>
            <p:ph type="dt" sz="half" idx="10"/>
          </p:nvPr>
        </p:nvSpPr>
        <p:spPr>
          <a:ln/>
        </p:spPr>
        <p:txBody>
          <a:bodyPr/>
          <a:lstStyle>
            <a:lvl1pPr>
              <a:defRPr/>
            </a:lvl1pPr>
          </a:lstStyle>
          <a:p>
            <a:endParaRPr lang="zh-CN" altLang="en-US"/>
          </a:p>
        </p:txBody>
      </p:sp>
      <p:sp>
        <p:nvSpPr>
          <p:cNvPr id="4" name="页脚占位符 1028"/>
          <p:cNvSpPr>
            <a:spLocks noGrp="1"/>
          </p:cNvSpPr>
          <p:nvPr>
            <p:ph type="ftr" sz="quarter" idx="11"/>
          </p:nvPr>
        </p:nvSpPr>
        <p:spPr>
          <a:ln/>
        </p:spPr>
        <p:txBody>
          <a:bodyPr/>
          <a:lstStyle>
            <a:lvl1pPr>
              <a:defRPr/>
            </a:lvl1pPr>
          </a:lstStyle>
          <a:p>
            <a:endParaRPr lang="zh-CN" altLang="en-US"/>
          </a:p>
        </p:txBody>
      </p:sp>
      <p:sp>
        <p:nvSpPr>
          <p:cNvPr id="5" name="灯片编号占位符 1029"/>
          <p:cNvSpPr>
            <a:spLocks noGrp="1"/>
          </p:cNvSpPr>
          <p:nvPr>
            <p:ph type="sldNum" sz="quarter" idx="12"/>
          </p:nvPr>
        </p:nvSpPr>
        <p:spPr>
          <a:ln/>
        </p:spPr>
        <p:txBody>
          <a:bodyPr/>
          <a:lstStyle>
            <a:lvl1pPr>
              <a:defRPr/>
            </a:lvl1pPr>
          </a:lstStyle>
          <a:p>
            <a:fld id="{4DDCBAB3-567C-42E3-938B-A22FD29DA2F1}" type="slidenum">
              <a:rPr lang="zh-CN" altLang="en-US"/>
              <a:pPr/>
              <a:t>‹#›</a:t>
            </a:fld>
            <a:endParaRPr lang="zh-CN" altLang="en-US"/>
          </a:p>
        </p:txBody>
      </p:sp>
    </p:spTree>
    <p:extLst>
      <p:ext uri="{BB962C8B-B14F-4D97-AF65-F5344CB8AC3E}">
        <p14:creationId xmlns:p14="http://schemas.microsoft.com/office/powerpoint/2010/main" val="941555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027"/>
          <p:cNvSpPr>
            <a:spLocks noGrp="1"/>
          </p:cNvSpPr>
          <p:nvPr>
            <p:ph type="dt" sz="half" idx="10"/>
          </p:nvPr>
        </p:nvSpPr>
        <p:spPr>
          <a:ln/>
        </p:spPr>
        <p:txBody>
          <a:bodyPr/>
          <a:lstStyle>
            <a:lvl1pPr>
              <a:defRPr/>
            </a:lvl1pPr>
          </a:lstStyle>
          <a:p>
            <a:endParaRPr lang="zh-CN" altLang="en-US"/>
          </a:p>
        </p:txBody>
      </p:sp>
      <p:sp>
        <p:nvSpPr>
          <p:cNvPr id="3" name="页脚占位符 1028"/>
          <p:cNvSpPr>
            <a:spLocks noGrp="1"/>
          </p:cNvSpPr>
          <p:nvPr>
            <p:ph type="ftr" sz="quarter" idx="11"/>
          </p:nvPr>
        </p:nvSpPr>
        <p:spPr>
          <a:ln/>
        </p:spPr>
        <p:txBody>
          <a:bodyPr/>
          <a:lstStyle>
            <a:lvl1pPr>
              <a:defRPr/>
            </a:lvl1pPr>
          </a:lstStyle>
          <a:p>
            <a:endParaRPr lang="zh-CN" altLang="en-US"/>
          </a:p>
        </p:txBody>
      </p:sp>
      <p:sp>
        <p:nvSpPr>
          <p:cNvPr id="4" name="灯片编号占位符 1029"/>
          <p:cNvSpPr>
            <a:spLocks noGrp="1"/>
          </p:cNvSpPr>
          <p:nvPr>
            <p:ph type="sldNum" sz="quarter" idx="12"/>
          </p:nvPr>
        </p:nvSpPr>
        <p:spPr>
          <a:ln/>
        </p:spPr>
        <p:txBody>
          <a:bodyPr/>
          <a:lstStyle>
            <a:lvl1pPr>
              <a:defRPr/>
            </a:lvl1pPr>
          </a:lstStyle>
          <a:p>
            <a:fld id="{3E7E7219-E5FB-4775-BFD7-A51BE06C94B6}" type="slidenum">
              <a:rPr lang="zh-CN" altLang="en-US"/>
              <a:pPr/>
              <a:t>‹#›</a:t>
            </a:fld>
            <a:endParaRPr lang="zh-CN" altLang="en-US"/>
          </a:p>
        </p:txBody>
      </p:sp>
    </p:spTree>
    <p:extLst>
      <p:ext uri="{BB962C8B-B14F-4D97-AF65-F5344CB8AC3E}">
        <p14:creationId xmlns:p14="http://schemas.microsoft.com/office/powerpoint/2010/main" val="851735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1027"/>
          <p:cNvSpPr>
            <a:spLocks noGrp="1"/>
          </p:cNvSpPr>
          <p:nvPr>
            <p:ph type="dt" sz="half" idx="10"/>
          </p:nvPr>
        </p:nvSpPr>
        <p:spPr>
          <a:ln/>
        </p:spPr>
        <p:txBody>
          <a:bodyPr/>
          <a:lstStyle>
            <a:lvl1pPr>
              <a:defRPr/>
            </a:lvl1pPr>
          </a:lstStyle>
          <a:p>
            <a:endParaRPr lang="zh-CN" altLang="en-US"/>
          </a:p>
        </p:txBody>
      </p:sp>
      <p:sp>
        <p:nvSpPr>
          <p:cNvPr id="5" name="页脚占位符 1028"/>
          <p:cNvSpPr>
            <a:spLocks noGrp="1"/>
          </p:cNvSpPr>
          <p:nvPr>
            <p:ph type="ftr" sz="quarter" idx="11"/>
          </p:nvPr>
        </p:nvSpPr>
        <p:spPr>
          <a:ln/>
        </p:spPr>
        <p:txBody>
          <a:bodyPr/>
          <a:lstStyle>
            <a:lvl1pPr>
              <a:defRPr/>
            </a:lvl1pPr>
          </a:lstStyle>
          <a:p>
            <a:endParaRPr lang="zh-CN" altLang="en-US"/>
          </a:p>
        </p:txBody>
      </p:sp>
      <p:sp>
        <p:nvSpPr>
          <p:cNvPr id="6" name="灯片编号占位符 1029"/>
          <p:cNvSpPr>
            <a:spLocks noGrp="1"/>
          </p:cNvSpPr>
          <p:nvPr>
            <p:ph type="sldNum" sz="quarter" idx="12"/>
          </p:nvPr>
        </p:nvSpPr>
        <p:spPr>
          <a:ln/>
        </p:spPr>
        <p:txBody>
          <a:bodyPr/>
          <a:lstStyle>
            <a:lvl1pPr>
              <a:defRPr/>
            </a:lvl1pPr>
          </a:lstStyle>
          <a:p>
            <a:fld id="{35828288-3EE9-44F5-A0C1-433C4C14B875}" type="slidenum">
              <a:rPr lang="zh-CN" altLang="en-US"/>
              <a:pPr/>
              <a:t>‹#›</a:t>
            </a:fld>
            <a:endParaRPr lang="zh-CN" altLang="en-US"/>
          </a:p>
        </p:txBody>
      </p:sp>
    </p:spTree>
    <p:extLst>
      <p:ext uri="{BB962C8B-B14F-4D97-AF65-F5344CB8AC3E}">
        <p14:creationId xmlns:p14="http://schemas.microsoft.com/office/powerpoint/2010/main" val="13206577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1027"/>
          <p:cNvSpPr>
            <a:spLocks noGrp="1"/>
          </p:cNvSpPr>
          <p:nvPr>
            <p:ph type="dt" sz="half" idx="10"/>
          </p:nvPr>
        </p:nvSpPr>
        <p:spPr>
          <a:ln/>
        </p:spPr>
        <p:txBody>
          <a:bodyPr/>
          <a:lstStyle>
            <a:lvl1pPr>
              <a:defRPr/>
            </a:lvl1pPr>
          </a:lstStyle>
          <a:p>
            <a:endParaRPr lang="zh-CN" altLang="en-US"/>
          </a:p>
        </p:txBody>
      </p:sp>
      <p:sp>
        <p:nvSpPr>
          <p:cNvPr id="6" name="页脚占位符 1028"/>
          <p:cNvSpPr>
            <a:spLocks noGrp="1"/>
          </p:cNvSpPr>
          <p:nvPr>
            <p:ph type="ftr" sz="quarter" idx="11"/>
          </p:nvPr>
        </p:nvSpPr>
        <p:spPr>
          <a:ln/>
        </p:spPr>
        <p:txBody>
          <a:bodyPr/>
          <a:lstStyle>
            <a:lvl1pPr>
              <a:defRPr/>
            </a:lvl1pPr>
          </a:lstStyle>
          <a:p>
            <a:endParaRPr lang="zh-CN" altLang="en-US"/>
          </a:p>
        </p:txBody>
      </p:sp>
      <p:sp>
        <p:nvSpPr>
          <p:cNvPr id="7" name="灯片编号占位符 1029"/>
          <p:cNvSpPr>
            <a:spLocks noGrp="1"/>
          </p:cNvSpPr>
          <p:nvPr>
            <p:ph type="sldNum" sz="quarter" idx="12"/>
          </p:nvPr>
        </p:nvSpPr>
        <p:spPr>
          <a:ln/>
        </p:spPr>
        <p:txBody>
          <a:bodyPr/>
          <a:lstStyle>
            <a:lvl1pPr>
              <a:defRPr/>
            </a:lvl1pPr>
          </a:lstStyle>
          <a:p>
            <a:fld id="{FF15169C-587B-4FC5-90E7-EC27B62E1A37}" type="slidenum">
              <a:rPr lang="zh-CN" altLang="en-US"/>
              <a:pPr/>
              <a:t>‹#›</a:t>
            </a:fld>
            <a:endParaRPr lang="zh-CN" altLang="en-US"/>
          </a:p>
        </p:txBody>
      </p:sp>
    </p:spTree>
    <p:extLst>
      <p:ext uri="{BB962C8B-B14F-4D97-AF65-F5344CB8AC3E}">
        <p14:creationId xmlns:p14="http://schemas.microsoft.com/office/powerpoint/2010/main" val="42405851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日期占位符 1027"/>
          <p:cNvSpPr>
            <a:spLocks noGrp="1"/>
          </p:cNvSpPr>
          <p:nvPr>
            <p:ph type="dt" sz="half" idx="10"/>
          </p:nvPr>
        </p:nvSpPr>
        <p:spPr>
          <a:ln/>
        </p:spPr>
        <p:txBody>
          <a:bodyPr/>
          <a:lstStyle>
            <a:lvl1pPr>
              <a:defRPr/>
            </a:lvl1pPr>
          </a:lstStyle>
          <a:p>
            <a:endParaRPr lang="zh-CN" altLang="en-US"/>
          </a:p>
        </p:txBody>
      </p:sp>
      <p:sp>
        <p:nvSpPr>
          <p:cNvPr id="6" name="页脚占位符 1028"/>
          <p:cNvSpPr>
            <a:spLocks noGrp="1"/>
          </p:cNvSpPr>
          <p:nvPr>
            <p:ph type="ftr" sz="quarter" idx="11"/>
          </p:nvPr>
        </p:nvSpPr>
        <p:spPr>
          <a:ln/>
        </p:spPr>
        <p:txBody>
          <a:bodyPr/>
          <a:lstStyle>
            <a:lvl1pPr>
              <a:defRPr/>
            </a:lvl1pPr>
          </a:lstStyle>
          <a:p>
            <a:endParaRPr lang="zh-CN" altLang="en-US"/>
          </a:p>
        </p:txBody>
      </p:sp>
      <p:sp>
        <p:nvSpPr>
          <p:cNvPr id="7" name="灯片编号占位符 1029"/>
          <p:cNvSpPr>
            <a:spLocks noGrp="1"/>
          </p:cNvSpPr>
          <p:nvPr>
            <p:ph type="sldNum" sz="quarter" idx="12"/>
          </p:nvPr>
        </p:nvSpPr>
        <p:spPr>
          <a:ln/>
        </p:spPr>
        <p:txBody>
          <a:bodyPr/>
          <a:lstStyle>
            <a:lvl1pPr>
              <a:defRPr/>
            </a:lvl1pPr>
          </a:lstStyle>
          <a:p>
            <a:fld id="{B92ECEC5-9230-455B-945F-FE1BEE365C74}" type="slidenum">
              <a:rPr lang="zh-CN" altLang="en-US"/>
              <a:pPr/>
              <a:t>‹#›</a:t>
            </a:fld>
            <a:endParaRPr lang="zh-CN" altLang="en-US"/>
          </a:p>
        </p:txBody>
      </p:sp>
    </p:spTree>
    <p:extLst>
      <p:ext uri="{BB962C8B-B14F-4D97-AF65-F5344CB8AC3E}">
        <p14:creationId xmlns:p14="http://schemas.microsoft.com/office/powerpoint/2010/main" val="17749207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027"/>
          <p:cNvSpPr>
            <a:spLocks noGrp="1"/>
          </p:cNvSpPr>
          <p:nvPr>
            <p:ph type="dt" sz="half" idx="10"/>
          </p:nvPr>
        </p:nvSpPr>
        <p:spPr>
          <a:ln/>
        </p:spPr>
        <p:txBody>
          <a:bodyPr/>
          <a:lstStyle>
            <a:lvl1pPr>
              <a:defRPr/>
            </a:lvl1pPr>
          </a:lstStyle>
          <a:p>
            <a:endParaRPr lang="zh-CN" altLang="en-US"/>
          </a:p>
        </p:txBody>
      </p:sp>
      <p:sp>
        <p:nvSpPr>
          <p:cNvPr id="5" name="页脚占位符 1028"/>
          <p:cNvSpPr>
            <a:spLocks noGrp="1"/>
          </p:cNvSpPr>
          <p:nvPr>
            <p:ph type="ftr" sz="quarter" idx="11"/>
          </p:nvPr>
        </p:nvSpPr>
        <p:spPr>
          <a:ln/>
        </p:spPr>
        <p:txBody>
          <a:bodyPr/>
          <a:lstStyle>
            <a:lvl1pPr>
              <a:defRPr/>
            </a:lvl1pPr>
          </a:lstStyle>
          <a:p>
            <a:endParaRPr lang="zh-CN" altLang="en-US"/>
          </a:p>
        </p:txBody>
      </p:sp>
      <p:sp>
        <p:nvSpPr>
          <p:cNvPr id="6" name="灯片编号占位符 1029"/>
          <p:cNvSpPr>
            <a:spLocks noGrp="1"/>
          </p:cNvSpPr>
          <p:nvPr>
            <p:ph type="sldNum" sz="quarter" idx="12"/>
          </p:nvPr>
        </p:nvSpPr>
        <p:spPr>
          <a:ln/>
        </p:spPr>
        <p:txBody>
          <a:bodyPr/>
          <a:lstStyle>
            <a:lvl1pPr>
              <a:defRPr/>
            </a:lvl1pPr>
          </a:lstStyle>
          <a:p>
            <a:fld id="{4D585EAE-F118-424F-AA37-4017C9C651B5}" type="slidenum">
              <a:rPr lang="zh-CN" altLang="en-US"/>
              <a:pPr/>
              <a:t>‹#›</a:t>
            </a:fld>
            <a:endParaRPr lang="zh-CN" altLang="en-US"/>
          </a:p>
        </p:txBody>
      </p:sp>
    </p:spTree>
    <p:extLst>
      <p:ext uri="{BB962C8B-B14F-4D97-AF65-F5344CB8AC3E}">
        <p14:creationId xmlns:p14="http://schemas.microsoft.com/office/powerpoint/2010/main" val="37854828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027"/>
          <p:cNvSpPr>
            <a:spLocks noGrp="1"/>
          </p:cNvSpPr>
          <p:nvPr>
            <p:ph type="dt" sz="half" idx="10"/>
          </p:nvPr>
        </p:nvSpPr>
        <p:spPr>
          <a:ln/>
        </p:spPr>
        <p:txBody>
          <a:bodyPr/>
          <a:lstStyle>
            <a:lvl1pPr>
              <a:defRPr/>
            </a:lvl1pPr>
          </a:lstStyle>
          <a:p>
            <a:endParaRPr lang="zh-CN" altLang="en-US"/>
          </a:p>
        </p:txBody>
      </p:sp>
      <p:sp>
        <p:nvSpPr>
          <p:cNvPr id="5" name="页脚占位符 1028"/>
          <p:cNvSpPr>
            <a:spLocks noGrp="1"/>
          </p:cNvSpPr>
          <p:nvPr>
            <p:ph type="ftr" sz="quarter" idx="11"/>
          </p:nvPr>
        </p:nvSpPr>
        <p:spPr>
          <a:ln/>
        </p:spPr>
        <p:txBody>
          <a:bodyPr/>
          <a:lstStyle>
            <a:lvl1pPr>
              <a:defRPr/>
            </a:lvl1pPr>
          </a:lstStyle>
          <a:p>
            <a:endParaRPr lang="zh-CN" altLang="en-US"/>
          </a:p>
        </p:txBody>
      </p:sp>
      <p:sp>
        <p:nvSpPr>
          <p:cNvPr id="6" name="灯片编号占位符 1029"/>
          <p:cNvSpPr>
            <a:spLocks noGrp="1"/>
          </p:cNvSpPr>
          <p:nvPr>
            <p:ph type="sldNum" sz="quarter" idx="12"/>
          </p:nvPr>
        </p:nvSpPr>
        <p:spPr>
          <a:ln/>
        </p:spPr>
        <p:txBody>
          <a:bodyPr/>
          <a:lstStyle>
            <a:lvl1pPr>
              <a:defRPr/>
            </a:lvl1pPr>
          </a:lstStyle>
          <a:p>
            <a:fld id="{03AEA613-CADA-48BB-A73B-DBA120518519}" type="slidenum">
              <a:rPr lang="zh-CN" altLang="en-US"/>
              <a:pPr/>
              <a:t>‹#›</a:t>
            </a:fld>
            <a:endParaRPr lang="zh-CN" altLang="en-US"/>
          </a:p>
        </p:txBody>
      </p:sp>
    </p:spTree>
    <p:extLst>
      <p:ext uri="{BB962C8B-B14F-4D97-AF65-F5344CB8AC3E}">
        <p14:creationId xmlns:p14="http://schemas.microsoft.com/office/powerpoint/2010/main" val="4363847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1027"/>
          <p:cNvSpPr>
            <a:spLocks noGrp="1"/>
          </p:cNvSpPr>
          <p:nvPr>
            <p:ph type="dt" sz="half" idx="10"/>
          </p:nvPr>
        </p:nvSpPr>
        <p:spPr>
          <a:ln/>
        </p:spPr>
        <p:txBody>
          <a:bodyPr/>
          <a:lstStyle>
            <a:lvl1pPr>
              <a:defRPr/>
            </a:lvl1pPr>
          </a:lstStyle>
          <a:p>
            <a:endParaRPr lang="zh-CN" altLang="en-US"/>
          </a:p>
        </p:txBody>
      </p:sp>
      <p:sp>
        <p:nvSpPr>
          <p:cNvPr id="5" name="页脚占位符 1028"/>
          <p:cNvSpPr>
            <a:spLocks noGrp="1"/>
          </p:cNvSpPr>
          <p:nvPr>
            <p:ph type="ftr" sz="quarter" idx="11"/>
          </p:nvPr>
        </p:nvSpPr>
        <p:spPr>
          <a:ln/>
        </p:spPr>
        <p:txBody>
          <a:bodyPr/>
          <a:lstStyle>
            <a:lvl1pPr>
              <a:defRPr/>
            </a:lvl1pPr>
          </a:lstStyle>
          <a:p>
            <a:endParaRPr lang="zh-CN" altLang="en-US"/>
          </a:p>
        </p:txBody>
      </p:sp>
      <p:sp>
        <p:nvSpPr>
          <p:cNvPr id="6" name="灯片编号占位符 1029"/>
          <p:cNvSpPr>
            <a:spLocks noGrp="1"/>
          </p:cNvSpPr>
          <p:nvPr>
            <p:ph type="sldNum" sz="quarter" idx="12"/>
          </p:nvPr>
        </p:nvSpPr>
        <p:spPr>
          <a:ln/>
        </p:spPr>
        <p:txBody>
          <a:bodyPr/>
          <a:lstStyle>
            <a:lvl1pPr>
              <a:defRPr/>
            </a:lvl1pPr>
          </a:lstStyle>
          <a:p>
            <a:fld id="{580933FC-A770-44AD-8E6D-DF7376D9B8B6}" type="slidenum">
              <a:rPr lang="zh-CN" altLang="en-US"/>
              <a:pPr/>
              <a:t>‹#›</a:t>
            </a:fld>
            <a:endParaRPr lang="zh-CN" altLang="en-US"/>
          </a:p>
        </p:txBody>
      </p:sp>
    </p:spTree>
    <p:extLst>
      <p:ext uri="{BB962C8B-B14F-4D97-AF65-F5344CB8AC3E}">
        <p14:creationId xmlns:p14="http://schemas.microsoft.com/office/powerpoint/2010/main" val="4554926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027"/>
          <p:cNvSpPr>
            <a:spLocks noGrp="1"/>
          </p:cNvSpPr>
          <p:nvPr>
            <p:ph type="dt" sz="half" idx="10"/>
          </p:nvPr>
        </p:nvSpPr>
        <p:spPr>
          <a:ln/>
        </p:spPr>
        <p:txBody>
          <a:bodyPr/>
          <a:lstStyle>
            <a:lvl1pPr>
              <a:defRPr/>
            </a:lvl1pPr>
          </a:lstStyle>
          <a:p>
            <a:endParaRPr lang="zh-CN" altLang="en-US"/>
          </a:p>
        </p:txBody>
      </p:sp>
      <p:sp>
        <p:nvSpPr>
          <p:cNvPr id="5" name="页脚占位符 1028"/>
          <p:cNvSpPr>
            <a:spLocks noGrp="1"/>
          </p:cNvSpPr>
          <p:nvPr>
            <p:ph type="ftr" sz="quarter" idx="11"/>
          </p:nvPr>
        </p:nvSpPr>
        <p:spPr>
          <a:ln/>
        </p:spPr>
        <p:txBody>
          <a:bodyPr/>
          <a:lstStyle>
            <a:lvl1pPr>
              <a:defRPr/>
            </a:lvl1pPr>
          </a:lstStyle>
          <a:p>
            <a:endParaRPr lang="zh-CN" altLang="en-US"/>
          </a:p>
        </p:txBody>
      </p:sp>
      <p:sp>
        <p:nvSpPr>
          <p:cNvPr id="6" name="灯片编号占位符 1029"/>
          <p:cNvSpPr>
            <a:spLocks noGrp="1"/>
          </p:cNvSpPr>
          <p:nvPr>
            <p:ph type="sldNum" sz="quarter" idx="12"/>
          </p:nvPr>
        </p:nvSpPr>
        <p:spPr>
          <a:ln/>
        </p:spPr>
        <p:txBody>
          <a:bodyPr/>
          <a:lstStyle>
            <a:lvl1pPr>
              <a:defRPr/>
            </a:lvl1pPr>
          </a:lstStyle>
          <a:p>
            <a:fld id="{A3632A9C-EDAE-4F83-A377-88AE131C4059}" type="slidenum">
              <a:rPr lang="zh-CN" altLang="en-US"/>
              <a:pPr/>
              <a:t>‹#›</a:t>
            </a:fld>
            <a:endParaRPr lang="zh-CN" altLang="en-US"/>
          </a:p>
        </p:txBody>
      </p:sp>
    </p:spTree>
    <p:extLst>
      <p:ext uri="{BB962C8B-B14F-4D97-AF65-F5344CB8AC3E}">
        <p14:creationId xmlns:p14="http://schemas.microsoft.com/office/powerpoint/2010/main" val="19781184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1027"/>
          <p:cNvSpPr>
            <a:spLocks noGrp="1"/>
          </p:cNvSpPr>
          <p:nvPr>
            <p:ph type="dt" sz="half" idx="10"/>
          </p:nvPr>
        </p:nvSpPr>
        <p:spPr>
          <a:ln/>
        </p:spPr>
        <p:txBody>
          <a:bodyPr/>
          <a:lstStyle>
            <a:lvl1pPr>
              <a:defRPr/>
            </a:lvl1pPr>
          </a:lstStyle>
          <a:p>
            <a:endParaRPr lang="zh-CN" altLang="en-US"/>
          </a:p>
        </p:txBody>
      </p:sp>
      <p:sp>
        <p:nvSpPr>
          <p:cNvPr id="5" name="页脚占位符 1028"/>
          <p:cNvSpPr>
            <a:spLocks noGrp="1"/>
          </p:cNvSpPr>
          <p:nvPr>
            <p:ph type="ftr" sz="quarter" idx="11"/>
          </p:nvPr>
        </p:nvSpPr>
        <p:spPr>
          <a:ln/>
        </p:spPr>
        <p:txBody>
          <a:bodyPr/>
          <a:lstStyle>
            <a:lvl1pPr>
              <a:defRPr/>
            </a:lvl1pPr>
          </a:lstStyle>
          <a:p>
            <a:endParaRPr lang="zh-CN" altLang="en-US"/>
          </a:p>
        </p:txBody>
      </p:sp>
      <p:sp>
        <p:nvSpPr>
          <p:cNvPr id="6" name="灯片编号占位符 1029"/>
          <p:cNvSpPr>
            <a:spLocks noGrp="1"/>
          </p:cNvSpPr>
          <p:nvPr>
            <p:ph type="sldNum" sz="quarter" idx="12"/>
          </p:nvPr>
        </p:nvSpPr>
        <p:spPr>
          <a:ln/>
        </p:spPr>
        <p:txBody>
          <a:bodyPr/>
          <a:lstStyle>
            <a:lvl1pPr>
              <a:defRPr/>
            </a:lvl1pPr>
          </a:lstStyle>
          <a:p>
            <a:fld id="{0F727F30-C7FE-47E3-9117-AF17F9DC54BB}" type="slidenum">
              <a:rPr lang="zh-CN" altLang="en-US"/>
              <a:pPr/>
              <a:t>‹#›</a:t>
            </a:fld>
            <a:endParaRPr lang="zh-CN" altLang="en-US"/>
          </a:p>
        </p:txBody>
      </p:sp>
    </p:spTree>
    <p:extLst>
      <p:ext uri="{BB962C8B-B14F-4D97-AF65-F5344CB8AC3E}">
        <p14:creationId xmlns:p14="http://schemas.microsoft.com/office/powerpoint/2010/main" val="19767740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1027"/>
          <p:cNvSpPr>
            <a:spLocks noGrp="1"/>
          </p:cNvSpPr>
          <p:nvPr>
            <p:ph type="dt" sz="half" idx="10"/>
          </p:nvPr>
        </p:nvSpPr>
        <p:spPr>
          <a:ln/>
        </p:spPr>
        <p:txBody>
          <a:bodyPr/>
          <a:lstStyle>
            <a:lvl1pPr>
              <a:defRPr/>
            </a:lvl1pPr>
          </a:lstStyle>
          <a:p>
            <a:endParaRPr lang="zh-CN" altLang="en-US"/>
          </a:p>
        </p:txBody>
      </p:sp>
      <p:sp>
        <p:nvSpPr>
          <p:cNvPr id="6" name="页脚占位符 1028"/>
          <p:cNvSpPr>
            <a:spLocks noGrp="1"/>
          </p:cNvSpPr>
          <p:nvPr>
            <p:ph type="ftr" sz="quarter" idx="11"/>
          </p:nvPr>
        </p:nvSpPr>
        <p:spPr>
          <a:ln/>
        </p:spPr>
        <p:txBody>
          <a:bodyPr/>
          <a:lstStyle>
            <a:lvl1pPr>
              <a:defRPr/>
            </a:lvl1pPr>
          </a:lstStyle>
          <a:p>
            <a:endParaRPr lang="zh-CN" altLang="en-US"/>
          </a:p>
        </p:txBody>
      </p:sp>
      <p:sp>
        <p:nvSpPr>
          <p:cNvPr id="7" name="灯片编号占位符 1029"/>
          <p:cNvSpPr>
            <a:spLocks noGrp="1"/>
          </p:cNvSpPr>
          <p:nvPr>
            <p:ph type="sldNum" sz="quarter" idx="12"/>
          </p:nvPr>
        </p:nvSpPr>
        <p:spPr>
          <a:ln/>
        </p:spPr>
        <p:txBody>
          <a:bodyPr/>
          <a:lstStyle>
            <a:lvl1pPr>
              <a:defRPr/>
            </a:lvl1pPr>
          </a:lstStyle>
          <a:p>
            <a:fld id="{6417FB41-9939-427B-8E20-6CF5D973E914}" type="slidenum">
              <a:rPr lang="zh-CN" altLang="en-US"/>
              <a:pPr/>
              <a:t>‹#›</a:t>
            </a:fld>
            <a:endParaRPr lang="zh-CN" altLang="en-US"/>
          </a:p>
        </p:txBody>
      </p:sp>
    </p:spTree>
    <p:extLst>
      <p:ext uri="{BB962C8B-B14F-4D97-AF65-F5344CB8AC3E}">
        <p14:creationId xmlns:p14="http://schemas.microsoft.com/office/powerpoint/2010/main" val="16612426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1027"/>
          <p:cNvSpPr>
            <a:spLocks noGrp="1"/>
          </p:cNvSpPr>
          <p:nvPr>
            <p:ph type="dt" sz="half" idx="10"/>
          </p:nvPr>
        </p:nvSpPr>
        <p:spPr>
          <a:ln/>
        </p:spPr>
        <p:txBody>
          <a:bodyPr/>
          <a:lstStyle>
            <a:lvl1pPr>
              <a:defRPr/>
            </a:lvl1pPr>
          </a:lstStyle>
          <a:p>
            <a:endParaRPr lang="zh-CN" altLang="en-US"/>
          </a:p>
        </p:txBody>
      </p:sp>
      <p:sp>
        <p:nvSpPr>
          <p:cNvPr id="8" name="页脚占位符 1028"/>
          <p:cNvSpPr>
            <a:spLocks noGrp="1"/>
          </p:cNvSpPr>
          <p:nvPr>
            <p:ph type="ftr" sz="quarter" idx="11"/>
          </p:nvPr>
        </p:nvSpPr>
        <p:spPr>
          <a:ln/>
        </p:spPr>
        <p:txBody>
          <a:bodyPr/>
          <a:lstStyle>
            <a:lvl1pPr>
              <a:defRPr/>
            </a:lvl1pPr>
          </a:lstStyle>
          <a:p>
            <a:endParaRPr lang="zh-CN" altLang="en-US"/>
          </a:p>
        </p:txBody>
      </p:sp>
      <p:sp>
        <p:nvSpPr>
          <p:cNvPr id="9" name="灯片编号占位符 1029"/>
          <p:cNvSpPr>
            <a:spLocks noGrp="1"/>
          </p:cNvSpPr>
          <p:nvPr>
            <p:ph type="sldNum" sz="quarter" idx="12"/>
          </p:nvPr>
        </p:nvSpPr>
        <p:spPr>
          <a:ln/>
        </p:spPr>
        <p:txBody>
          <a:bodyPr/>
          <a:lstStyle>
            <a:lvl1pPr>
              <a:defRPr/>
            </a:lvl1pPr>
          </a:lstStyle>
          <a:p>
            <a:fld id="{ADD57190-4CDE-4343-82D3-03C593B6A2AF}" type="slidenum">
              <a:rPr lang="zh-CN" altLang="en-US"/>
              <a:pPr/>
              <a:t>‹#›</a:t>
            </a:fld>
            <a:endParaRPr lang="zh-CN" altLang="en-US"/>
          </a:p>
        </p:txBody>
      </p:sp>
    </p:spTree>
    <p:extLst>
      <p:ext uri="{BB962C8B-B14F-4D97-AF65-F5344CB8AC3E}">
        <p14:creationId xmlns:p14="http://schemas.microsoft.com/office/powerpoint/2010/main" val="37681491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1027"/>
          <p:cNvSpPr>
            <a:spLocks noGrp="1"/>
          </p:cNvSpPr>
          <p:nvPr>
            <p:ph type="dt" sz="half" idx="10"/>
          </p:nvPr>
        </p:nvSpPr>
        <p:spPr>
          <a:ln/>
        </p:spPr>
        <p:txBody>
          <a:bodyPr/>
          <a:lstStyle>
            <a:lvl1pPr>
              <a:defRPr/>
            </a:lvl1pPr>
          </a:lstStyle>
          <a:p>
            <a:endParaRPr lang="zh-CN" altLang="en-US"/>
          </a:p>
        </p:txBody>
      </p:sp>
      <p:sp>
        <p:nvSpPr>
          <p:cNvPr id="4" name="页脚占位符 1028"/>
          <p:cNvSpPr>
            <a:spLocks noGrp="1"/>
          </p:cNvSpPr>
          <p:nvPr>
            <p:ph type="ftr" sz="quarter" idx="11"/>
          </p:nvPr>
        </p:nvSpPr>
        <p:spPr>
          <a:ln/>
        </p:spPr>
        <p:txBody>
          <a:bodyPr/>
          <a:lstStyle>
            <a:lvl1pPr>
              <a:defRPr/>
            </a:lvl1pPr>
          </a:lstStyle>
          <a:p>
            <a:endParaRPr lang="zh-CN" altLang="en-US"/>
          </a:p>
        </p:txBody>
      </p:sp>
      <p:sp>
        <p:nvSpPr>
          <p:cNvPr id="5" name="灯片编号占位符 1029"/>
          <p:cNvSpPr>
            <a:spLocks noGrp="1"/>
          </p:cNvSpPr>
          <p:nvPr>
            <p:ph type="sldNum" sz="quarter" idx="12"/>
          </p:nvPr>
        </p:nvSpPr>
        <p:spPr>
          <a:ln/>
        </p:spPr>
        <p:txBody>
          <a:bodyPr/>
          <a:lstStyle>
            <a:lvl1pPr>
              <a:defRPr/>
            </a:lvl1pPr>
          </a:lstStyle>
          <a:p>
            <a:fld id="{28F2B448-4C46-4048-B786-9540C22CA832}" type="slidenum">
              <a:rPr lang="zh-CN" altLang="en-US"/>
              <a:pPr/>
              <a:t>‹#›</a:t>
            </a:fld>
            <a:endParaRPr lang="zh-CN" altLang="en-US"/>
          </a:p>
        </p:txBody>
      </p:sp>
    </p:spTree>
    <p:extLst>
      <p:ext uri="{BB962C8B-B14F-4D97-AF65-F5344CB8AC3E}">
        <p14:creationId xmlns:p14="http://schemas.microsoft.com/office/powerpoint/2010/main" val="189205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1027"/>
          <p:cNvSpPr>
            <a:spLocks noGrp="1"/>
          </p:cNvSpPr>
          <p:nvPr>
            <p:ph type="dt" sz="half" idx="10"/>
          </p:nvPr>
        </p:nvSpPr>
        <p:spPr>
          <a:ln/>
        </p:spPr>
        <p:txBody>
          <a:bodyPr/>
          <a:lstStyle>
            <a:lvl1pPr>
              <a:defRPr/>
            </a:lvl1pPr>
          </a:lstStyle>
          <a:p>
            <a:endParaRPr lang="zh-CN" altLang="en-US"/>
          </a:p>
        </p:txBody>
      </p:sp>
      <p:sp>
        <p:nvSpPr>
          <p:cNvPr id="6" name="页脚占位符 1028"/>
          <p:cNvSpPr>
            <a:spLocks noGrp="1"/>
          </p:cNvSpPr>
          <p:nvPr>
            <p:ph type="ftr" sz="quarter" idx="11"/>
          </p:nvPr>
        </p:nvSpPr>
        <p:spPr>
          <a:ln/>
        </p:spPr>
        <p:txBody>
          <a:bodyPr/>
          <a:lstStyle>
            <a:lvl1pPr>
              <a:defRPr/>
            </a:lvl1pPr>
          </a:lstStyle>
          <a:p>
            <a:endParaRPr lang="zh-CN" altLang="en-US"/>
          </a:p>
        </p:txBody>
      </p:sp>
      <p:sp>
        <p:nvSpPr>
          <p:cNvPr id="7" name="灯片编号占位符 1029"/>
          <p:cNvSpPr>
            <a:spLocks noGrp="1"/>
          </p:cNvSpPr>
          <p:nvPr>
            <p:ph type="sldNum" sz="quarter" idx="12"/>
          </p:nvPr>
        </p:nvSpPr>
        <p:spPr>
          <a:ln/>
        </p:spPr>
        <p:txBody>
          <a:bodyPr/>
          <a:lstStyle>
            <a:lvl1pPr>
              <a:defRPr/>
            </a:lvl1pPr>
          </a:lstStyle>
          <a:p>
            <a:fld id="{DCF17189-BC93-4506-9C90-0030E5C9FA86}" type="slidenum">
              <a:rPr lang="zh-CN" altLang="en-US"/>
              <a:pPr/>
              <a:t>‹#›</a:t>
            </a:fld>
            <a:endParaRPr lang="zh-CN" altLang="en-US"/>
          </a:p>
        </p:txBody>
      </p:sp>
    </p:spTree>
    <p:extLst>
      <p:ext uri="{BB962C8B-B14F-4D97-AF65-F5344CB8AC3E}">
        <p14:creationId xmlns:p14="http://schemas.microsoft.com/office/powerpoint/2010/main" val="9842239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027"/>
          <p:cNvSpPr>
            <a:spLocks noGrp="1"/>
          </p:cNvSpPr>
          <p:nvPr>
            <p:ph type="dt" sz="half" idx="10"/>
          </p:nvPr>
        </p:nvSpPr>
        <p:spPr>
          <a:ln/>
        </p:spPr>
        <p:txBody>
          <a:bodyPr/>
          <a:lstStyle>
            <a:lvl1pPr>
              <a:defRPr/>
            </a:lvl1pPr>
          </a:lstStyle>
          <a:p>
            <a:endParaRPr lang="zh-CN" altLang="en-US"/>
          </a:p>
        </p:txBody>
      </p:sp>
      <p:sp>
        <p:nvSpPr>
          <p:cNvPr id="3" name="页脚占位符 1028"/>
          <p:cNvSpPr>
            <a:spLocks noGrp="1"/>
          </p:cNvSpPr>
          <p:nvPr>
            <p:ph type="ftr" sz="quarter" idx="11"/>
          </p:nvPr>
        </p:nvSpPr>
        <p:spPr>
          <a:ln/>
        </p:spPr>
        <p:txBody>
          <a:bodyPr/>
          <a:lstStyle>
            <a:lvl1pPr>
              <a:defRPr/>
            </a:lvl1pPr>
          </a:lstStyle>
          <a:p>
            <a:endParaRPr lang="zh-CN" altLang="en-US"/>
          </a:p>
        </p:txBody>
      </p:sp>
      <p:sp>
        <p:nvSpPr>
          <p:cNvPr id="4" name="灯片编号占位符 1029"/>
          <p:cNvSpPr>
            <a:spLocks noGrp="1"/>
          </p:cNvSpPr>
          <p:nvPr>
            <p:ph type="sldNum" sz="quarter" idx="12"/>
          </p:nvPr>
        </p:nvSpPr>
        <p:spPr>
          <a:ln/>
        </p:spPr>
        <p:txBody>
          <a:bodyPr/>
          <a:lstStyle>
            <a:lvl1pPr>
              <a:defRPr/>
            </a:lvl1pPr>
          </a:lstStyle>
          <a:p>
            <a:fld id="{D136E584-68B5-4CF8-835F-C717FED54FA4}" type="slidenum">
              <a:rPr lang="zh-CN" altLang="en-US"/>
              <a:pPr/>
              <a:t>‹#›</a:t>
            </a:fld>
            <a:endParaRPr lang="zh-CN" altLang="en-US"/>
          </a:p>
        </p:txBody>
      </p:sp>
    </p:spTree>
    <p:extLst>
      <p:ext uri="{BB962C8B-B14F-4D97-AF65-F5344CB8AC3E}">
        <p14:creationId xmlns:p14="http://schemas.microsoft.com/office/powerpoint/2010/main" val="37736007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1027"/>
          <p:cNvSpPr>
            <a:spLocks noGrp="1"/>
          </p:cNvSpPr>
          <p:nvPr>
            <p:ph type="dt" sz="half" idx="10"/>
          </p:nvPr>
        </p:nvSpPr>
        <p:spPr>
          <a:ln/>
        </p:spPr>
        <p:txBody>
          <a:bodyPr/>
          <a:lstStyle>
            <a:lvl1pPr>
              <a:defRPr/>
            </a:lvl1pPr>
          </a:lstStyle>
          <a:p>
            <a:endParaRPr lang="zh-CN" altLang="en-US"/>
          </a:p>
        </p:txBody>
      </p:sp>
      <p:sp>
        <p:nvSpPr>
          <p:cNvPr id="6" name="页脚占位符 1028"/>
          <p:cNvSpPr>
            <a:spLocks noGrp="1"/>
          </p:cNvSpPr>
          <p:nvPr>
            <p:ph type="ftr" sz="quarter" idx="11"/>
          </p:nvPr>
        </p:nvSpPr>
        <p:spPr>
          <a:ln/>
        </p:spPr>
        <p:txBody>
          <a:bodyPr/>
          <a:lstStyle>
            <a:lvl1pPr>
              <a:defRPr/>
            </a:lvl1pPr>
          </a:lstStyle>
          <a:p>
            <a:endParaRPr lang="zh-CN" altLang="en-US"/>
          </a:p>
        </p:txBody>
      </p:sp>
      <p:sp>
        <p:nvSpPr>
          <p:cNvPr id="7" name="灯片编号占位符 1029"/>
          <p:cNvSpPr>
            <a:spLocks noGrp="1"/>
          </p:cNvSpPr>
          <p:nvPr>
            <p:ph type="sldNum" sz="quarter" idx="12"/>
          </p:nvPr>
        </p:nvSpPr>
        <p:spPr>
          <a:ln/>
        </p:spPr>
        <p:txBody>
          <a:bodyPr/>
          <a:lstStyle>
            <a:lvl1pPr>
              <a:defRPr/>
            </a:lvl1pPr>
          </a:lstStyle>
          <a:p>
            <a:fld id="{97786963-2370-4835-A639-E60E398363D4}" type="slidenum">
              <a:rPr lang="zh-CN" altLang="en-US"/>
              <a:pPr/>
              <a:t>‹#›</a:t>
            </a:fld>
            <a:endParaRPr lang="zh-CN" altLang="en-US"/>
          </a:p>
        </p:txBody>
      </p:sp>
    </p:spTree>
    <p:extLst>
      <p:ext uri="{BB962C8B-B14F-4D97-AF65-F5344CB8AC3E}">
        <p14:creationId xmlns:p14="http://schemas.microsoft.com/office/powerpoint/2010/main" val="38699462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日期占位符 1027"/>
          <p:cNvSpPr>
            <a:spLocks noGrp="1"/>
          </p:cNvSpPr>
          <p:nvPr>
            <p:ph type="dt" sz="half" idx="10"/>
          </p:nvPr>
        </p:nvSpPr>
        <p:spPr>
          <a:ln/>
        </p:spPr>
        <p:txBody>
          <a:bodyPr/>
          <a:lstStyle>
            <a:lvl1pPr>
              <a:defRPr/>
            </a:lvl1pPr>
          </a:lstStyle>
          <a:p>
            <a:endParaRPr lang="zh-CN" altLang="en-US"/>
          </a:p>
        </p:txBody>
      </p:sp>
      <p:sp>
        <p:nvSpPr>
          <p:cNvPr id="6" name="页脚占位符 1028"/>
          <p:cNvSpPr>
            <a:spLocks noGrp="1"/>
          </p:cNvSpPr>
          <p:nvPr>
            <p:ph type="ftr" sz="quarter" idx="11"/>
          </p:nvPr>
        </p:nvSpPr>
        <p:spPr>
          <a:ln/>
        </p:spPr>
        <p:txBody>
          <a:bodyPr/>
          <a:lstStyle>
            <a:lvl1pPr>
              <a:defRPr/>
            </a:lvl1pPr>
          </a:lstStyle>
          <a:p>
            <a:endParaRPr lang="zh-CN" altLang="en-US"/>
          </a:p>
        </p:txBody>
      </p:sp>
      <p:sp>
        <p:nvSpPr>
          <p:cNvPr id="7" name="灯片编号占位符 1029"/>
          <p:cNvSpPr>
            <a:spLocks noGrp="1"/>
          </p:cNvSpPr>
          <p:nvPr>
            <p:ph type="sldNum" sz="quarter" idx="12"/>
          </p:nvPr>
        </p:nvSpPr>
        <p:spPr>
          <a:ln/>
        </p:spPr>
        <p:txBody>
          <a:bodyPr/>
          <a:lstStyle>
            <a:lvl1pPr>
              <a:defRPr/>
            </a:lvl1pPr>
          </a:lstStyle>
          <a:p>
            <a:fld id="{DAFBAFB8-2663-478E-81FD-A903A403FCAB}" type="slidenum">
              <a:rPr lang="zh-CN" altLang="en-US"/>
              <a:pPr/>
              <a:t>‹#›</a:t>
            </a:fld>
            <a:endParaRPr lang="zh-CN" altLang="en-US"/>
          </a:p>
        </p:txBody>
      </p:sp>
    </p:spTree>
    <p:extLst>
      <p:ext uri="{BB962C8B-B14F-4D97-AF65-F5344CB8AC3E}">
        <p14:creationId xmlns:p14="http://schemas.microsoft.com/office/powerpoint/2010/main" val="8120545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027"/>
          <p:cNvSpPr>
            <a:spLocks noGrp="1"/>
          </p:cNvSpPr>
          <p:nvPr>
            <p:ph type="dt" sz="half" idx="10"/>
          </p:nvPr>
        </p:nvSpPr>
        <p:spPr>
          <a:ln/>
        </p:spPr>
        <p:txBody>
          <a:bodyPr/>
          <a:lstStyle>
            <a:lvl1pPr>
              <a:defRPr/>
            </a:lvl1pPr>
          </a:lstStyle>
          <a:p>
            <a:endParaRPr lang="zh-CN" altLang="en-US"/>
          </a:p>
        </p:txBody>
      </p:sp>
      <p:sp>
        <p:nvSpPr>
          <p:cNvPr id="5" name="页脚占位符 1028"/>
          <p:cNvSpPr>
            <a:spLocks noGrp="1"/>
          </p:cNvSpPr>
          <p:nvPr>
            <p:ph type="ftr" sz="quarter" idx="11"/>
          </p:nvPr>
        </p:nvSpPr>
        <p:spPr>
          <a:ln/>
        </p:spPr>
        <p:txBody>
          <a:bodyPr/>
          <a:lstStyle>
            <a:lvl1pPr>
              <a:defRPr/>
            </a:lvl1pPr>
          </a:lstStyle>
          <a:p>
            <a:endParaRPr lang="zh-CN" altLang="en-US"/>
          </a:p>
        </p:txBody>
      </p:sp>
      <p:sp>
        <p:nvSpPr>
          <p:cNvPr id="6" name="灯片编号占位符 1029"/>
          <p:cNvSpPr>
            <a:spLocks noGrp="1"/>
          </p:cNvSpPr>
          <p:nvPr>
            <p:ph type="sldNum" sz="quarter" idx="12"/>
          </p:nvPr>
        </p:nvSpPr>
        <p:spPr>
          <a:ln/>
        </p:spPr>
        <p:txBody>
          <a:bodyPr/>
          <a:lstStyle>
            <a:lvl1pPr>
              <a:defRPr/>
            </a:lvl1pPr>
          </a:lstStyle>
          <a:p>
            <a:fld id="{D89541D6-6BCE-4873-B81D-661DF349AD63}" type="slidenum">
              <a:rPr lang="zh-CN" altLang="en-US"/>
              <a:pPr/>
              <a:t>‹#›</a:t>
            </a:fld>
            <a:endParaRPr lang="zh-CN" altLang="en-US"/>
          </a:p>
        </p:txBody>
      </p:sp>
    </p:spTree>
    <p:extLst>
      <p:ext uri="{BB962C8B-B14F-4D97-AF65-F5344CB8AC3E}">
        <p14:creationId xmlns:p14="http://schemas.microsoft.com/office/powerpoint/2010/main" val="376982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027"/>
          <p:cNvSpPr>
            <a:spLocks noGrp="1"/>
          </p:cNvSpPr>
          <p:nvPr>
            <p:ph type="dt" sz="half" idx="10"/>
          </p:nvPr>
        </p:nvSpPr>
        <p:spPr>
          <a:ln/>
        </p:spPr>
        <p:txBody>
          <a:bodyPr/>
          <a:lstStyle>
            <a:lvl1pPr>
              <a:defRPr/>
            </a:lvl1pPr>
          </a:lstStyle>
          <a:p>
            <a:endParaRPr lang="zh-CN" altLang="en-US"/>
          </a:p>
        </p:txBody>
      </p:sp>
      <p:sp>
        <p:nvSpPr>
          <p:cNvPr id="5" name="页脚占位符 1028"/>
          <p:cNvSpPr>
            <a:spLocks noGrp="1"/>
          </p:cNvSpPr>
          <p:nvPr>
            <p:ph type="ftr" sz="quarter" idx="11"/>
          </p:nvPr>
        </p:nvSpPr>
        <p:spPr>
          <a:ln/>
        </p:spPr>
        <p:txBody>
          <a:bodyPr/>
          <a:lstStyle>
            <a:lvl1pPr>
              <a:defRPr/>
            </a:lvl1pPr>
          </a:lstStyle>
          <a:p>
            <a:endParaRPr lang="zh-CN" altLang="en-US"/>
          </a:p>
        </p:txBody>
      </p:sp>
      <p:sp>
        <p:nvSpPr>
          <p:cNvPr id="6" name="灯片编号占位符 1029"/>
          <p:cNvSpPr>
            <a:spLocks noGrp="1"/>
          </p:cNvSpPr>
          <p:nvPr>
            <p:ph type="sldNum" sz="quarter" idx="12"/>
          </p:nvPr>
        </p:nvSpPr>
        <p:spPr>
          <a:ln/>
        </p:spPr>
        <p:txBody>
          <a:bodyPr/>
          <a:lstStyle>
            <a:lvl1pPr>
              <a:defRPr/>
            </a:lvl1pPr>
          </a:lstStyle>
          <a:p>
            <a:fld id="{C8E192AB-0B9A-45B3-BA00-7C5A2A050EAF}" type="slidenum">
              <a:rPr lang="zh-CN" altLang="en-US"/>
              <a:pPr/>
              <a:t>‹#›</a:t>
            </a:fld>
            <a:endParaRPr lang="zh-CN" altLang="en-US"/>
          </a:p>
        </p:txBody>
      </p:sp>
    </p:spTree>
    <p:extLst>
      <p:ext uri="{BB962C8B-B14F-4D97-AF65-F5344CB8AC3E}">
        <p14:creationId xmlns:p14="http://schemas.microsoft.com/office/powerpoint/2010/main" val="13511356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1027"/>
          <p:cNvSpPr>
            <a:spLocks noGrp="1"/>
          </p:cNvSpPr>
          <p:nvPr>
            <p:ph type="dt" sz="half" idx="10"/>
          </p:nvPr>
        </p:nvSpPr>
        <p:spPr>
          <a:ln/>
        </p:spPr>
        <p:txBody>
          <a:bodyPr/>
          <a:lstStyle>
            <a:lvl1pPr>
              <a:defRPr/>
            </a:lvl1pPr>
          </a:lstStyle>
          <a:p>
            <a:endParaRPr lang="zh-CN" altLang="en-US"/>
          </a:p>
        </p:txBody>
      </p:sp>
      <p:sp>
        <p:nvSpPr>
          <p:cNvPr id="5" name="页脚占位符 1028"/>
          <p:cNvSpPr>
            <a:spLocks noGrp="1"/>
          </p:cNvSpPr>
          <p:nvPr>
            <p:ph type="ftr" sz="quarter" idx="11"/>
          </p:nvPr>
        </p:nvSpPr>
        <p:spPr>
          <a:ln/>
        </p:spPr>
        <p:txBody>
          <a:bodyPr/>
          <a:lstStyle>
            <a:lvl1pPr>
              <a:defRPr/>
            </a:lvl1pPr>
          </a:lstStyle>
          <a:p>
            <a:endParaRPr lang="zh-CN" altLang="en-US"/>
          </a:p>
        </p:txBody>
      </p:sp>
      <p:sp>
        <p:nvSpPr>
          <p:cNvPr id="6" name="灯片编号占位符 1029"/>
          <p:cNvSpPr>
            <a:spLocks noGrp="1"/>
          </p:cNvSpPr>
          <p:nvPr>
            <p:ph type="sldNum" sz="quarter" idx="12"/>
          </p:nvPr>
        </p:nvSpPr>
        <p:spPr>
          <a:ln/>
        </p:spPr>
        <p:txBody>
          <a:bodyPr/>
          <a:lstStyle>
            <a:lvl1pPr>
              <a:defRPr/>
            </a:lvl1pPr>
          </a:lstStyle>
          <a:p>
            <a:fld id="{45A817BB-3EA1-4A4E-BA2A-674D091FF99A}" type="slidenum">
              <a:rPr lang="zh-CN" altLang="en-US"/>
              <a:pPr/>
              <a:t>‹#›</a:t>
            </a:fld>
            <a:endParaRPr lang="zh-CN" altLang="en-US"/>
          </a:p>
        </p:txBody>
      </p:sp>
    </p:spTree>
    <p:extLst>
      <p:ext uri="{BB962C8B-B14F-4D97-AF65-F5344CB8AC3E}">
        <p14:creationId xmlns:p14="http://schemas.microsoft.com/office/powerpoint/2010/main" val="30106857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027"/>
          <p:cNvSpPr>
            <a:spLocks noGrp="1"/>
          </p:cNvSpPr>
          <p:nvPr>
            <p:ph type="dt" sz="half" idx="10"/>
          </p:nvPr>
        </p:nvSpPr>
        <p:spPr>
          <a:ln/>
        </p:spPr>
        <p:txBody>
          <a:bodyPr/>
          <a:lstStyle>
            <a:lvl1pPr>
              <a:defRPr/>
            </a:lvl1pPr>
          </a:lstStyle>
          <a:p>
            <a:endParaRPr lang="zh-CN" altLang="en-US"/>
          </a:p>
        </p:txBody>
      </p:sp>
      <p:sp>
        <p:nvSpPr>
          <p:cNvPr id="5" name="页脚占位符 1028"/>
          <p:cNvSpPr>
            <a:spLocks noGrp="1"/>
          </p:cNvSpPr>
          <p:nvPr>
            <p:ph type="ftr" sz="quarter" idx="11"/>
          </p:nvPr>
        </p:nvSpPr>
        <p:spPr>
          <a:ln/>
        </p:spPr>
        <p:txBody>
          <a:bodyPr/>
          <a:lstStyle>
            <a:lvl1pPr>
              <a:defRPr/>
            </a:lvl1pPr>
          </a:lstStyle>
          <a:p>
            <a:endParaRPr lang="zh-CN" altLang="en-US"/>
          </a:p>
        </p:txBody>
      </p:sp>
      <p:sp>
        <p:nvSpPr>
          <p:cNvPr id="6" name="灯片编号占位符 1029"/>
          <p:cNvSpPr>
            <a:spLocks noGrp="1"/>
          </p:cNvSpPr>
          <p:nvPr>
            <p:ph type="sldNum" sz="quarter" idx="12"/>
          </p:nvPr>
        </p:nvSpPr>
        <p:spPr>
          <a:ln/>
        </p:spPr>
        <p:txBody>
          <a:bodyPr/>
          <a:lstStyle>
            <a:lvl1pPr>
              <a:defRPr/>
            </a:lvl1pPr>
          </a:lstStyle>
          <a:p>
            <a:fld id="{3745A57C-DDD9-4F45-A1D9-EAD58B420F1E}" type="slidenum">
              <a:rPr lang="zh-CN" altLang="en-US"/>
              <a:pPr/>
              <a:t>‹#›</a:t>
            </a:fld>
            <a:endParaRPr lang="zh-CN" altLang="en-US"/>
          </a:p>
        </p:txBody>
      </p:sp>
    </p:spTree>
    <p:extLst>
      <p:ext uri="{BB962C8B-B14F-4D97-AF65-F5344CB8AC3E}">
        <p14:creationId xmlns:p14="http://schemas.microsoft.com/office/powerpoint/2010/main" val="42925787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1027"/>
          <p:cNvSpPr>
            <a:spLocks noGrp="1"/>
          </p:cNvSpPr>
          <p:nvPr>
            <p:ph type="dt" sz="half" idx="10"/>
          </p:nvPr>
        </p:nvSpPr>
        <p:spPr>
          <a:ln/>
        </p:spPr>
        <p:txBody>
          <a:bodyPr/>
          <a:lstStyle>
            <a:lvl1pPr>
              <a:defRPr/>
            </a:lvl1pPr>
          </a:lstStyle>
          <a:p>
            <a:endParaRPr lang="zh-CN" altLang="en-US"/>
          </a:p>
        </p:txBody>
      </p:sp>
      <p:sp>
        <p:nvSpPr>
          <p:cNvPr id="5" name="页脚占位符 1028"/>
          <p:cNvSpPr>
            <a:spLocks noGrp="1"/>
          </p:cNvSpPr>
          <p:nvPr>
            <p:ph type="ftr" sz="quarter" idx="11"/>
          </p:nvPr>
        </p:nvSpPr>
        <p:spPr>
          <a:ln/>
        </p:spPr>
        <p:txBody>
          <a:bodyPr/>
          <a:lstStyle>
            <a:lvl1pPr>
              <a:defRPr/>
            </a:lvl1pPr>
          </a:lstStyle>
          <a:p>
            <a:endParaRPr lang="zh-CN" altLang="en-US"/>
          </a:p>
        </p:txBody>
      </p:sp>
      <p:sp>
        <p:nvSpPr>
          <p:cNvPr id="6" name="灯片编号占位符 1029"/>
          <p:cNvSpPr>
            <a:spLocks noGrp="1"/>
          </p:cNvSpPr>
          <p:nvPr>
            <p:ph type="sldNum" sz="quarter" idx="12"/>
          </p:nvPr>
        </p:nvSpPr>
        <p:spPr>
          <a:ln/>
        </p:spPr>
        <p:txBody>
          <a:bodyPr/>
          <a:lstStyle>
            <a:lvl1pPr>
              <a:defRPr/>
            </a:lvl1pPr>
          </a:lstStyle>
          <a:p>
            <a:fld id="{EE6B374D-F0A8-4BEA-AE4B-D4B83EC1610A}" type="slidenum">
              <a:rPr lang="zh-CN" altLang="en-US"/>
              <a:pPr/>
              <a:t>‹#›</a:t>
            </a:fld>
            <a:endParaRPr lang="zh-CN" altLang="en-US"/>
          </a:p>
        </p:txBody>
      </p:sp>
    </p:spTree>
    <p:extLst>
      <p:ext uri="{BB962C8B-B14F-4D97-AF65-F5344CB8AC3E}">
        <p14:creationId xmlns:p14="http://schemas.microsoft.com/office/powerpoint/2010/main" val="161269590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1027"/>
          <p:cNvSpPr>
            <a:spLocks noGrp="1"/>
          </p:cNvSpPr>
          <p:nvPr>
            <p:ph type="dt" sz="half" idx="10"/>
          </p:nvPr>
        </p:nvSpPr>
        <p:spPr>
          <a:ln/>
        </p:spPr>
        <p:txBody>
          <a:bodyPr/>
          <a:lstStyle>
            <a:lvl1pPr>
              <a:defRPr/>
            </a:lvl1pPr>
          </a:lstStyle>
          <a:p>
            <a:endParaRPr lang="zh-CN" altLang="en-US"/>
          </a:p>
        </p:txBody>
      </p:sp>
      <p:sp>
        <p:nvSpPr>
          <p:cNvPr id="6" name="页脚占位符 1028"/>
          <p:cNvSpPr>
            <a:spLocks noGrp="1"/>
          </p:cNvSpPr>
          <p:nvPr>
            <p:ph type="ftr" sz="quarter" idx="11"/>
          </p:nvPr>
        </p:nvSpPr>
        <p:spPr>
          <a:ln/>
        </p:spPr>
        <p:txBody>
          <a:bodyPr/>
          <a:lstStyle>
            <a:lvl1pPr>
              <a:defRPr/>
            </a:lvl1pPr>
          </a:lstStyle>
          <a:p>
            <a:endParaRPr lang="zh-CN" altLang="en-US"/>
          </a:p>
        </p:txBody>
      </p:sp>
      <p:sp>
        <p:nvSpPr>
          <p:cNvPr id="7" name="灯片编号占位符 1029"/>
          <p:cNvSpPr>
            <a:spLocks noGrp="1"/>
          </p:cNvSpPr>
          <p:nvPr>
            <p:ph type="sldNum" sz="quarter" idx="12"/>
          </p:nvPr>
        </p:nvSpPr>
        <p:spPr>
          <a:ln/>
        </p:spPr>
        <p:txBody>
          <a:bodyPr/>
          <a:lstStyle>
            <a:lvl1pPr>
              <a:defRPr/>
            </a:lvl1pPr>
          </a:lstStyle>
          <a:p>
            <a:fld id="{A2CB9E29-0865-4F1A-90FE-17E15A38A52E}" type="slidenum">
              <a:rPr lang="zh-CN" altLang="en-US"/>
              <a:pPr/>
              <a:t>‹#›</a:t>
            </a:fld>
            <a:endParaRPr lang="zh-CN" altLang="en-US"/>
          </a:p>
        </p:txBody>
      </p:sp>
    </p:spTree>
    <p:extLst>
      <p:ext uri="{BB962C8B-B14F-4D97-AF65-F5344CB8AC3E}">
        <p14:creationId xmlns:p14="http://schemas.microsoft.com/office/powerpoint/2010/main" val="36143792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1027"/>
          <p:cNvSpPr>
            <a:spLocks noGrp="1"/>
          </p:cNvSpPr>
          <p:nvPr>
            <p:ph type="dt" sz="half" idx="10"/>
          </p:nvPr>
        </p:nvSpPr>
        <p:spPr>
          <a:ln/>
        </p:spPr>
        <p:txBody>
          <a:bodyPr/>
          <a:lstStyle>
            <a:lvl1pPr>
              <a:defRPr/>
            </a:lvl1pPr>
          </a:lstStyle>
          <a:p>
            <a:endParaRPr lang="zh-CN" altLang="en-US"/>
          </a:p>
        </p:txBody>
      </p:sp>
      <p:sp>
        <p:nvSpPr>
          <p:cNvPr id="8" name="页脚占位符 1028"/>
          <p:cNvSpPr>
            <a:spLocks noGrp="1"/>
          </p:cNvSpPr>
          <p:nvPr>
            <p:ph type="ftr" sz="quarter" idx="11"/>
          </p:nvPr>
        </p:nvSpPr>
        <p:spPr>
          <a:ln/>
        </p:spPr>
        <p:txBody>
          <a:bodyPr/>
          <a:lstStyle>
            <a:lvl1pPr>
              <a:defRPr/>
            </a:lvl1pPr>
          </a:lstStyle>
          <a:p>
            <a:endParaRPr lang="zh-CN" altLang="en-US"/>
          </a:p>
        </p:txBody>
      </p:sp>
      <p:sp>
        <p:nvSpPr>
          <p:cNvPr id="9" name="灯片编号占位符 1029"/>
          <p:cNvSpPr>
            <a:spLocks noGrp="1"/>
          </p:cNvSpPr>
          <p:nvPr>
            <p:ph type="sldNum" sz="quarter" idx="12"/>
          </p:nvPr>
        </p:nvSpPr>
        <p:spPr>
          <a:ln/>
        </p:spPr>
        <p:txBody>
          <a:bodyPr/>
          <a:lstStyle>
            <a:lvl1pPr>
              <a:defRPr/>
            </a:lvl1pPr>
          </a:lstStyle>
          <a:p>
            <a:fld id="{E90A160F-5A05-449A-936B-4198AB042893}" type="slidenum">
              <a:rPr lang="zh-CN" altLang="en-US"/>
              <a:pPr/>
              <a:t>‹#›</a:t>
            </a:fld>
            <a:endParaRPr lang="zh-CN" altLang="en-US"/>
          </a:p>
        </p:txBody>
      </p:sp>
    </p:spTree>
    <p:extLst>
      <p:ext uri="{BB962C8B-B14F-4D97-AF65-F5344CB8AC3E}">
        <p14:creationId xmlns:p14="http://schemas.microsoft.com/office/powerpoint/2010/main" val="4282268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1027"/>
          <p:cNvSpPr>
            <a:spLocks noGrp="1"/>
          </p:cNvSpPr>
          <p:nvPr>
            <p:ph type="dt" sz="half" idx="10"/>
          </p:nvPr>
        </p:nvSpPr>
        <p:spPr>
          <a:ln/>
        </p:spPr>
        <p:txBody>
          <a:bodyPr/>
          <a:lstStyle>
            <a:lvl1pPr>
              <a:defRPr/>
            </a:lvl1pPr>
          </a:lstStyle>
          <a:p>
            <a:endParaRPr lang="zh-CN" altLang="en-US"/>
          </a:p>
        </p:txBody>
      </p:sp>
      <p:sp>
        <p:nvSpPr>
          <p:cNvPr id="8" name="页脚占位符 1028"/>
          <p:cNvSpPr>
            <a:spLocks noGrp="1"/>
          </p:cNvSpPr>
          <p:nvPr>
            <p:ph type="ftr" sz="quarter" idx="11"/>
          </p:nvPr>
        </p:nvSpPr>
        <p:spPr>
          <a:ln/>
        </p:spPr>
        <p:txBody>
          <a:bodyPr/>
          <a:lstStyle>
            <a:lvl1pPr>
              <a:defRPr/>
            </a:lvl1pPr>
          </a:lstStyle>
          <a:p>
            <a:endParaRPr lang="zh-CN" altLang="en-US"/>
          </a:p>
        </p:txBody>
      </p:sp>
      <p:sp>
        <p:nvSpPr>
          <p:cNvPr id="9" name="灯片编号占位符 1029"/>
          <p:cNvSpPr>
            <a:spLocks noGrp="1"/>
          </p:cNvSpPr>
          <p:nvPr>
            <p:ph type="sldNum" sz="quarter" idx="12"/>
          </p:nvPr>
        </p:nvSpPr>
        <p:spPr>
          <a:ln/>
        </p:spPr>
        <p:txBody>
          <a:bodyPr/>
          <a:lstStyle>
            <a:lvl1pPr>
              <a:defRPr/>
            </a:lvl1pPr>
          </a:lstStyle>
          <a:p>
            <a:fld id="{3FBDCF4C-49C0-4496-9B1B-081E0DD10B37}" type="slidenum">
              <a:rPr lang="zh-CN" altLang="en-US"/>
              <a:pPr/>
              <a:t>‹#›</a:t>
            </a:fld>
            <a:endParaRPr lang="zh-CN" altLang="en-US"/>
          </a:p>
        </p:txBody>
      </p:sp>
    </p:spTree>
    <p:extLst>
      <p:ext uri="{BB962C8B-B14F-4D97-AF65-F5344CB8AC3E}">
        <p14:creationId xmlns:p14="http://schemas.microsoft.com/office/powerpoint/2010/main" val="3225493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1027"/>
          <p:cNvSpPr>
            <a:spLocks noGrp="1"/>
          </p:cNvSpPr>
          <p:nvPr>
            <p:ph type="dt" sz="half" idx="10"/>
          </p:nvPr>
        </p:nvSpPr>
        <p:spPr>
          <a:ln/>
        </p:spPr>
        <p:txBody>
          <a:bodyPr/>
          <a:lstStyle>
            <a:lvl1pPr>
              <a:defRPr/>
            </a:lvl1pPr>
          </a:lstStyle>
          <a:p>
            <a:endParaRPr lang="zh-CN" altLang="en-US"/>
          </a:p>
        </p:txBody>
      </p:sp>
      <p:sp>
        <p:nvSpPr>
          <p:cNvPr id="4" name="页脚占位符 1028"/>
          <p:cNvSpPr>
            <a:spLocks noGrp="1"/>
          </p:cNvSpPr>
          <p:nvPr>
            <p:ph type="ftr" sz="quarter" idx="11"/>
          </p:nvPr>
        </p:nvSpPr>
        <p:spPr>
          <a:ln/>
        </p:spPr>
        <p:txBody>
          <a:bodyPr/>
          <a:lstStyle>
            <a:lvl1pPr>
              <a:defRPr/>
            </a:lvl1pPr>
          </a:lstStyle>
          <a:p>
            <a:endParaRPr lang="zh-CN" altLang="en-US"/>
          </a:p>
        </p:txBody>
      </p:sp>
      <p:sp>
        <p:nvSpPr>
          <p:cNvPr id="5" name="灯片编号占位符 1029"/>
          <p:cNvSpPr>
            <a:spLocks noGrp="1"/>
          </p:cNvSpPr>
          <p:nvPr>
            <p:ph type="sldNum" sz="quarter" idx="12"/>
          </p:nvPr>
        </p:nvSpPr>
        <p:spPr>
          <a:ln/>
        </p:spPr>
        <p:txBody>
          <a:bodyPr/>
          <a:lstStyle>
            <a:lvl1pPr>
              <a:defRPr/>
            </a:lvl1pPr>
          </a:lstStyle>
          <a:p>
            <a:fld id="{47224BC4-A854-4F40-B19A-B66608DADFB2}" type="slidenum">
              <a:rPr lang="zh-CN" altLang="en-US"/>
              <a:pPr/>
              <a:t>‹#›</a:t>
            </a:fld>
            <a:endParaRPr lang="zh-CN" altLang="en-US"/>
          </a:p>
        </p:txBody>
      </p:sp>
    </p:spTree>
    <p:extLst>
      <p:ext uri="{BB962C8B-B14F-4D97-AF65-F5344CB8AC3E}">
        <p14:creationId xmlns:p14="http://schemas.microsoft.com/office/powerpoint/2010/main" val="34585649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027"/>
          <p:cNvSpPr>
            <a:spLocks noGrp="1"/>
          </p:cNvSpPr>
          <p:nvPr>
            <p:ph type="dt" sz="half" idx="10"/>
          </p:nvPr>
        </p:nvSpPr>
        <p:spPr>
          <a:ln/>
        </p:spPr>
        <p:txBody>
          <a:bodyPr/>
          <a:lstStyle>
            <a:lvl1pPr>
              <a:defRPr/>
            </a:lvl1pPr>
          </a:lstStyle>
          <a:p>
            <a:endParaRPr lang="zh-CN" altLang="en-US"/>
          </a:p>
        </p:txBody>
      </p:sp>
      <p:sp>
        <p:nvSpPr>
          <p:cNvPr id="3" name="页脚占位符 1028"/>
          <p:cNvSpPr>
            <a:spLocks noGrp="1"/>
          </p:cNvSpPr>
          <p:nvPr>
            <p:ph type="ftr" sz="quarter" idx="11"/>
          </p:nvPr>
        </p:nvSpPr>
        <p:spPr>
          <a:ln/>
        </p:spPr>
        <p:txBody>
          <a:bodyPr/>
          <a:lstStyle>
            <a:lvl1pPr>
              <a:defRPr/>
            </a:lvl1pPr>
          </a:lstStyle>
          <a:p>
            <a:endParaRPr lang="zh-CN" altLang="en-US"/>
          </a:p>
        </p:txBody>
      </p:sp>
      <p:sp>
        <p:nvSpPr>
          <p:cNvPr id="4" name="灯片编号占位符 1029"/>
          <p:cNvSpPr>
            <a:spLocks noGrp="1"/>
          </p:cNvSpPr>
          <p:nvPr>
            <p:ph type="sldNum" sz="quarter" idx="12"/>
          </p:nvPr>
        </p:nvSpPr>
        <p:spPr>
          <a:ln/>
        </p:spPr>
        <p:txBody>
          <a:bodyPr/>
          <a:lstStyle>
            <a:lvl1pPr>
              <a:defRPr/>
            </a:lvl1pPr>
          </a:lstStyle>
          <a:p>
            <a:fld id="{4478EFF5-8C20-4ADD-AAC4-FF2B87F295BE}" type="slidenum">
              <a:rPr lang="zh-CN" altLang="en-US"/>
              <a:pPr/>
              <a:t>‹#›</a:t>
            </a:fld>
            <a:endParaRPr lang="zh-CN" altLang="en-US"/>
          </a:p>
        </p:txBody>
      </p:sp>
    </p:spTree>
    <p:extLst>
      <p:ext uri="{BB962C8B-B14F-4D97-AF65-F5344CB8AC3E}">
        <p14:creationId xmlns:p14="http://schemas.microsoft.com/office/powerpoint/2010/main" val="217386530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1027"/>
          <p:cNvSpPr>
            <a:spLocks noGrp="1"/>
          </p:cNvSpPr>
          <p:nvPr>
            <p:ph type="dt" sz="half" idx="10"/>
          </p:nvPr>
        </p:nvSpPr>
        <p:spPr>
          <a:ln/>
        </p:spPr>
        <p:txBody>
          <a:bodyPr/>
          <a:lstStyle>
            <a:lvl1pPr>
              <a:defRPr/>
            </a:lvl1pPr>
          </a:lstStyle>
          <a:p>
            <a:endParaRPr lang="zh-CN" altLang="en-US"/>
          </a:p>
        </p:txBody>
      </p:sp>
      <p:sp>
        <p:nvSpPr>
          <p:cNvPr id="6" name="页脚占位符 1028"/>
          <p:cNvSpPr>
            <a:spLocks noGrp="1"/>
          </p:cNvSpPr>
          <p:nvPr>
            <p:ph type="ftr" sz="quarter" idx="11"/>
          </p:nvPr>
        </p:nvSpPr>
        <p:spPr>
          <a:ln/>
        </p:spPr>
        <p:txBody>
          <a:bodyPr/>
          <a:lstStyle>
            <a:lvl1pPr>
              <a:defRPr/>
            </a:lvl1pPr>
          </a:lstStyle>
          <a:p>
            <a:endParaRPr lang="zh-CN" altLang="en-US"/>
          </a:p>
        </p:txBody>
      </p:sp>
      <p:sp>
        <p:nvSpPr>
          <p:cNvPr id="7" name="灯片编号占位符 1029"/>
          <p:cNvSpPr>
            <a:spLocks noGrp="1"/>
          </p:cNvSpPr>
          <p:nvPr>
            <p:ph type="sldNum" sz="quarter" idx="12"/>
          </p:nvPr>
        </p:nvSpPr>
        <p:spPr>
          <a:ln/>
        </p:spPr>
        <p:txBody>
          <a:bodyPr/>
          <a:lstStyle>
            <a:lvl1pPr>
              <a:defRPr/>
            </a:lvl1pPr>
          </a:lstStyle>
          <a:p>
            <a:fld id="{D3D2AC6C-CA32-46C8-BB3E-D502CC80448A}" type="slidenum">
              <a:rPr lang="zh-CN" altLang="en-US"/>
              <a:pPr/>
              <a:t>‹#›</a:t>
            </a:fld>
            <a:endParaRPr lang="zh-CN" altLang="en-US"/>
          </a:p>
        </p:txBody>
      </p:sp>
    </p:spTree>
    <p:extLst>
      <p:ext uri="{BB962C8B-B14F-4D97-AF65-F5344CB8AC3E}">
        <p14:creationId xmlns:p14="http://schemas.microsoft.com/office/powerpoint/2010/main" val="23504300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日期占位符 1027"/>
          <p:cNvSpPr>
            <a:spLocks noGrp="1"/>
          </p:cNvSpPr>
          <p:nvPr>
            <p:ph type="dt" sz="half" idx="10"/>
          </p:nvPr>
        </p:nvSpPr>
        <p:spPr>
          <a:ln/>
        </p:spPr>
        <p:txBody>
          <a:bodyPr/>
          <a:lstStyle>
            <a:lvl1pPr>
              <a:defRPr/>
            </a:lvl1pPr>
          </a:lstStyle>
          <a:p>
            <a:endParaRPr lang="zh-CN" altLang="en-US"/>
          </a:p>
        </p:txBody>
      </p:sp>
      <p:sp>
        <p:nvSpPr>
          <p:cNvPr id="6" name="页脚占位符 1028"/>
          <p:cNvSpPr>
            <a:spLocks noGrp="1"/>
          </p:cNvSpPr>
          <p:nvPr>
            <p:ph type="ftr" sz="quarter" idx="11"/>
          </p:nvPr>
        </p:nvSpPr>
        <p:spPr>
          <a:ln/>
        </p:spPr>
        <p:txBody>
          <a:bodyPr/>
          <a:lstStyle>
            <a:lvl1pPr>
              <a:defRPr/>
            </a:lvl1pPr>
          </a:lstStyle>
          <a:p>
            <a:endParaRPr lang="zh-CN" altLang="en-US"/>
          </a:p>
        </p:txBody>
      </p:sp>
      <p:sp>
        <p:nvSpPr>
          <p:cNvPr id="7" name="灯片编号占位符 1029"/>
          <p:cNvSpPr>
            <a:spLocks noGrp="1"/>
          </p:cNvSpPr>
          <p:nvPr>
            <p:ph type="sldNum" sz="quarter" idx="12"/>
          </p:nvPr>
        </p:nvSpPr>
        <p:spPr>
          <a:ln/>
        </p:spPr>
        <p:txBody>
          <a:bodyPr/>
          <a:lstStyle>
            <a:lvl1pPr>
              <a:defRPr/>
            </a:lvl1pPr>
          </a:lstStyle>
          <a:p>
            <a:fld id="{CFD26496-051B-46CB-BCBB-760BEC8FDA25}" type="slidenum">
              <a:rPr lang="zh-CN" altLang="en-US"/>
              <a:pPr/>
              <a:t>‹#›</a:t>
            </a:fld>
            <a:endParaRPr lang="zh-CN" altLang="en-US"/>
          </a:p>
        </p:txBody>
      </p:sp>
    </p:spTree>
    <p:extLst>
      <p:ext uri="{BB962C8B-B14F-4D97-AF65-F5344CB8AC3E}">
        <p14:creationId xmlns:p14="http://schemas.microsoft.com/office/powerpoint/2010/main" val="20933860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027"/>
          <p:cNvSpPr>
            <a:spLocks noGrp="1"/>
          </p:cNvSpPr>
          <p:nvPr>
            <p:ph type="dt" sz="half" idx="10"/>
          </p:nvPr>
        </p:nvSpPr>
        <p:spPr>
          <a:ln/>
        </p:spPr>
        <p:txBody>
          <a:bodyPr/>
          <a:lstStyle>
            <a:lvl1pPr>
              <a:defRPr/>
            </a:lvl1pPr>
          </a:lstStyle>
          <a:p>
            <a:endParaRPr lang="zh-CN" altLang="en-US"/>
          </a:p>
        </p:txBody>
      </p:sp>
      <p:sp>
        <p:nvSpPr>
          <p:cNvPr id="5" name="页脚占位符 1028"/>
          <p:cNvSpPr>
            <a:spLocks noGrp="1"/>
          </p:cNvSpPr>
          <p:nvPr>
            <p:ph type="ftr" sz="quarter" idx="11"/>
          </p:nvPr>
        </p:nvSpPr>
        <p:spPr>
          <a:ln/>
        </p:spPr>
        <p:txBody>
          <a:bodyPr/>
          <a:lstStyle>
            <a:lvl1pPr>
              <a:defRPr/>
            </a:lvl1pPr>
          </a:lstStyle>
          <a:p>
            <a:endParaRPr lang="zh-CN" altLang="en-US"/>
          </a:p>
        </p:txBody>
      </p:sp>
      <p:sp>
        <p:nvSpPr>
          <p:cNvPr id="6" name="灯片编号占位符 1029"/>
          <p:cNvSpPr>
            <a:spLocks noGrp="1"/>
          </p:cNvSpPr>
          <p:nvPr>
            <p:ph type="sldNum" sz="quarter" idx="12"/>
          </p:nvPr>
        </p:nvSpPr>
        <p:spPr>
          <a:ln/>
        </p:spPr>
        <p:txBody>
          <a:bodyPr/>
          <a:lstStyle>
            <a:lvl1pPr>
              <a:defRPr/>
            </a:lvl1pPr>
          </a:lstStyle>
          <a:p>
            <a:fld id="{6E61297B-2C40-46A9-B7D1-676425B2FE4E}" type="slidenum">
              <a:rPr lang="zh-CN" altLang="en-US"/>
              <a:pPr/>
              <a:t>‹#›</a:t>
            </a:fld>
            <a:endParaRPr lang="zh-CN" altLang="en-US"/>
          </a:p>
        </p:txBody>
      </p:sp>
    </p:spTree>
    <p:extLst>
      <p:ext uri="{BB962C8B-B14F-4D97-AF65-F5344CB8AC3E}">
        <p14:creationId xmlns:p14="http://schemas.microsoft.com/office/powerpoint/2010/main" val="13762618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027"/>
          <p:cNvSpPr>
            <a:spLocks noGrp="1"/>
          </p:cNvSpPr>
          <p:nvPr>
            <p:ph type="dt" sz="half" idx="10"/>
          </p:nvPr>
        </p:nvSpPr>
        <p:spPr>
          <a:ln/>
        </p:spPr>
        <p:txBody>
          <a:bodyPr/>
          <a:lstStyle>
            <a:lvl1pPr>
              <a:defRPr/>
            </a:lvl1pPr>
          </a:lstStyle>
          <a:p>
            <a:endParaRPr lang="zh-CN" altLang="en-US"/>
          </a:p>
        </p:txBody>
      </p:sp>
      <p:sp>
        <p:nvSpPr>
          <p:cNvPr id="5" name="页脚占位符 1028"/>
          <p:cNvSpPr>
            <a:spLocks noGrp="1"/>
          </p:cNvSpPr>
          <p:nvPr>
            <p:ph type="ftr" sz="quarter" idx="11"/>
          </p:nvPr>
        </p:nvSpPr>
        <p:spPr>
          <a:ln/>
        </p:spPr>
        <p:txBody>
          <a:bodyPr/>
          <a:lstStyle>
            <a:lvl1pPr>
              <a:defRPr/>
            </a:lvl1pPr>
          </a:lstStyle>
          <a:p>
            <a:endParaRPr lang="zh-CN" altLang="en-US"/>
          </a:p>
        </p:txBody>
      </p:sp>
      <p:sp>
        <p:nvSpPr>
          <p:cNvPr id="6" name="灯片编号占位符 1029"/>
          <p:cNvSpPr>
            <a:spLocks noGrp="1"/>
          </p:cNvSpPr>
          <p:nvPr>
            <p:ph type="sldNum" sz="quarter" idx="12"/>
          </p:nvPr>
        </p:nvSpPr>
        <p:spPr>
          <a:ln/>
        </p:spPr>
        <p:txBody>
          <a:bodyPr/>
          <a:lstStyle>
            <a:lvl1pPr>
              <a:defRPr/>
            </a:lvl1pPr>
          </a:lstStyle>
          <a:p>
            <a:fld id="{6086F1D9-3CC4-4F20-AA8B-7AB19AE5F859}" type="slidenum">
              <a:rPr lang="zh-CN" altLang="en-US"/>
              <a:pPr/>
              <a:t>‹#›</a:t>
            </a:fld>
            <a:endParaRPr lang="zh-CN" altLang="en-US"/>
          </a:p>
        </p:txBody>
      </p:sp>
    </p:spTree>
    <p:extLst>
      <p:ext uri="{BB962C8B-B14F-4D97-AF65-F5344CB8AC3E}">
        <p14:creationId xmlns:p14="http://schemas.microsoft.com/office/powerpoint/2010/main" val="230681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1027"/>
          <p:cNvSpPr>
            <a:spLocks noGrp="1"/>
          </p:cNvSpPr>
          <p:nvPr>
            <p:ph type="dt" sz="half" idx="10"/>
          </p:nvPr>
        </p:nvSpPr>
        <p:spPr>
          <a:ln/>
        </p:spPr>
        <p:txBody>
          <a:bodyPr/>
          <a:lstStyle>
            <a:lvl1pPr>
              <a:defRPr/>
            </a:lvl1pPr>
          </a:lstStyle>
          <a:p>
            <a:endParaRPr lang="zh-CN" altLang="en-US"/>
          </a:p>
        </p:txBody>
      </p:sp>
      <p:sp>
        <p:nvSpPr>
          <p:cNvPr id="4" name="页脚占位符 1028"/>
          <p:cNvSpPr>
            <a:spLocks noGrp="1"/>
          </p:cNvSpPr>
          <p:nvPr>
            <p:ph type="ftr" sz="quarter" idx="11"/>
          </p:nvPr>
        </p:nvSpPr>
        <p:spPr>
          <a:ln/>
        </p:spPr>
        <p:txBody>
          <a:bodyPr/>
          <a:lstStyle>
            <a:lvl1pPr>
              <a:defRPr/>
            </a:lvl1pPr>
          </a:lstStyle>
          <a:p>
            <a:endParaRPr lang="zh-CN" altLang="en-US"/>
          </a:p>
        </p:txBody>
      </p:sp>
      <p:sp>
        <p:nvSpPr>
          <p:cNvPr id="5" name="灯片编号占位符 1029"/>
          <p:cNvSpPr>
            <a:spLocks noGrp="1"/>
          </p:cNvSpPr>
          <p:nvPr>
            <p:ph type="sldNum" sz="quarter" idx="12"/>
          </p:nvPr>
        </p:nvSpPr>
        <p:spPr>
          <a:ln/>
        </p:spPr>
        <p:txBody>
          <a:bodyPr/>
          <a:lstStyle>
            <a:lvl1pPr>
              <a:defRPr/>
            </a:lvl1pPr>
          </a:lstStyle>
          <a:p>
            <a:fld id="{20E0D0F3-189E-46A7-B6CB-D687C047F0BB}" type="slidenum">
              <a:rPr lang="zh-CN" altLang="en-US"/>
              <a:pPr/>
              <a:t>‹#›</a:t>
            </a:fld>
            <a:endParaRPr lang="zh-CN" altLang="en-US"/>
          </a:p>
        </p:txBody>
      </p:sp>
    </p:spTree>
    <p:extLst>
      <p:ext uri="{BB962C8B-B14F-4D97-AF65-F5344CB8AC3E}">
        <p14:creationId xmlns:p14="http://schemas.microsoft.com/office/powerpoint/2010/main" val="158405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027"/>
          <p:cNvSpPr>
            <a:spLocks noGrp="1"/>
          </p:cNvSpPr>
          <p:nvPr>
            <p:ph type="dt" sz="half" idx="10"/>
          </p:nvPr>
        </p:nvSpPr>
        <p:spPr>
          <a:ln/>
        </p:spPr>
        <p:txBody>
          <a:bodyPr/>
          <a:lstStyle>
            <a:lvl1pPr>
              <a:defRPr/>
            </a:lvl1pPr>
          </a:lstStyle>
          <a:p>
            <a:endParaRPr lang="zh-CN" altLang="en-US"/>
          </a:p>
        </p:txBody>
      </p:sp>
      <p:sp>
        <p:nvSpPr>
          <p:cNvPr id="3" name="页脚占位符 1028"/>
          <p:cNvSpPr>
            <a:spLocks noGrp="1"/>
          </p:cNvSpPr>
          <p:nvPr>
            <p:ph type="ftr" sz="quarter" idx="11"/>
          </p:nvPr>
        </p:nvSpPr>
        <p:spPr>
          <a:ln/>
        </p:spPr>
        <p:txBody>
          <a:bodyPr/>
          <a:lstStyle>
            <a:lvl1pPr>
              <a:defRPr/>
            </a:lvl1pPr>
          </a:lstStyle>
          <a:p>
            <a:endParaRPr lang="zh-CN" altLang="en-US"/>
          </a:p>
        </p:txBody>
      </p:sp>
      <p:sp>
        <p:nvSpPr>
          <p:cNvPr id="4" name="灯片编号占位符 1029"/>
          <p:cNvSpPr>
            <a:spLocks noGrp="1"/>
          </p:cNvSpPr>
          <p:nvPr>
            <p:ph type="sldNum" sz="quarter" idx="12"/>
          </p:nvPr>
        </p:nvSpPr>
        <p:spPr>
          <a:ln/>
        </p:spPr>
        <p:txBody>
          <a:bodyPr/>
          <a:lstStyle>
            <a:lvl1pPr>
              <a:defRPr/>
            </a:lvl1pPr>
          </a:lstStyle>
          <a:p>
            <a:fld id="{F91CD303-AD31-4CA2-B383-62A0D92D9321}" type="slidenum">
              <a:rPr lang="zh-CN" altLang="en-US"/>
              <a:pPr/>
              <a:t>‹#›</a:t>
            </a:fld>
            <a:endParaRPr lang="zh-CN" altLang="en-US"/>
          </a:p>
        </p:txBody>
      </p:sp>
    </p:spTree>
    <p:extLst>
      <p:ext uri="{BB962C8B-B14F-4D97-AF65-F5344CB8AC3E}">
        <p14:creationId xmlns:p14="http://schemas.microsoft.com/office/powerpoint/2010/main" val="1803636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1027"/>
          <p:cNvSpPr>
            <a:spLocks noGrp="1"/>
          </p:cNvSpPr>
          <p:nvPr>
            <p:ph type="dt" sz="half" idx="10"/>
          </p:nvPr>
        </p:nvSpPr>
        <p:spPr>
          <a:ln/>
        </p:spPr>
        <p:txBody>
          <a:bodyPr/>
          <a:lstStyle>
            <a:lvl1pPr>
              <a:defRPr/>
            </a:lvl1pPr>
          </a:lstStyle>
          <a:p>
            <a:endParaRPr lang="zh-CN" altLang="en-US"/>
          </a:p>
        </p:txBody>
      </p:sp>
      <p:sp>
        <p:nvSpPr>
          <p:cNvPr id="6" name="页脚占位符 1028"/>
          <p:cNvSpPr>
            <a:spLocks noGrp="1"/>
          </p:cNvSpPr>
          <p:nvPr>
            <p:ph type="ftr" sz="quarter" idx="11"/>
          </p:nvPr>
        </p:nvSpPr>
        <p:spPr>
          <a:ln/>
        </p:spPr>
        <p:txBody>
          <a:bodyPr/>
          <a:lstStyle>
            <a:lvl1pPr>
              <a:defRPr/>
            </a:lvl1pPr>
          </a:lstStyle>
          <a:p>
            <a:endParaRPr lang="zh-CN" altLang="en-US"/>
          </a:p>
        </p:txBody>
      </p:sp>
      <p:sp>
        <p:nvSpPr>
          <p:cNvPr id="7" name="灯片编号占位符 1029"/>
          <p:cNvSpPr>
            <a:spLocks noGrp="1"/>
          </p:cNvSpPr>
          <p:nvPr>
            <p:ph type="sldNum" sz="quarter" idx="12"/>
          </p:nvPr>
        </p:nvSpPr>
        <p:spPr>
          <a:ln/>
        </p:spPr>
        <p:txBody>
          <a:bodyPr/>
          <a:lstStyle>
            <a:lvl1pPr>
              <a:defRPr/>
            </a:lvl1pPr>
          </a:lstStyle>
          <a:p>
            <a:fld id="{B2F0BEBC-9947-4815-B71B-EA02BFDEC287}" type="slidenum">
              <a:rPr lang="zh-CN" altLang="en-US"/>
              <a:pPr/>
              <a:t>‹#›</a:t>
            </a:fld>
            <a:endParaRPr lang="zh-CN" altLang="en-US"/>
          </a:p>
        </p:txBody>
      </p:sp>
    </p:spTree>
    <p:extLst>
      <p:ext uri="{BB962C8B-B14F-4D97-AF65-F5344CB8AC3E}">
        <p14:creationId xmlns:p14="http://schemas.microsoft.com/office/powerpoint/2010/main" val="3557395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日期占位符 1027"/>
          <p:cNvSpPr>
            <a:spLocks noGrp="1"/>
          </p:cNvSpPr>
          <p:nvPr>
            <p:ph type="dt" sz="half" idx="10"/>
          </p:nvPr>
        </p:nvSpPr>
        <p:spPr>
          <a:ln/>
        </p:spPr>
        <p:txBody>
          <a:bodyPr/>
          <a:lstStyle>
            <a:lvl1pPr>
              <a:defRPr/>
            </a:lvl1pPr>
          </a:lstStyle>
          <a:p>
            <a:endParaRPr lang="zh-CN" altLang="en-US"/>
          </a:p>
        </p:txBody>
      </p:sp>
      <p:sp>
        <p:nvSpPr>
          <p:cNvPr id="6" name="页脚占位符 1028"/>
          <p:cNvSpPr>
            <a:spLocks noGrp="1"/>
          </p:cNvSpPr>
          <p:nvPr>
            <p:ph type="ftr" sz="quarter" idx="11"/>
          </p:nvPr>
        </p:nvSpPr>
        <p:spPr>
          <a:ln/>
        </p:spPr>
        <p:txBody>
          <a:bodyPr/>
          <a:lstStyle>
            <a:lvl1pPr>
              <a:defRPr/>
            </a:lvl1pPr>
          </a:lstStyle>
          <a:p>
            <a:endParaRPr lang="zh-CN" altLang="en-US"/>
          </a:p>
        </p:txBody>
      </p:sp>
      <p:sp>
        <p:nvSpPr>
          <p:cNvPr id="7" name="灯片编号占位符 1029"/>
          <p:cNvSpPr>
            <a:spLocks noGrp="1"/>
          </p:cNvSpPr>
          <p:nvPr>
            <p:ph type="sldNum" sz="quarter" idx="12"/>
          </p:nvPr>
        </p:nvSpPr>
        <p:spPr>
          <a:ln/>
        </p:spPr>
        <p:txBody>
          <a:bodyPr/>
          <a:lstStyle>
            <a:lvl1pPr>
              <a:defRPr/>
            </a:lvl1pPr>
          </a:lstStyle>
          <a:p>
            <a:fld id="{11DC83DF-E535-4B47-A6B1-59B796E98686}" type="slidenum">
              <a:rPr lang="zh-CN" altLang="en-US"/>
              <a:pPr/>
              <a:t>‹#›</a:t>
            </a:fld>
            <a:endParaRPr lang="zh-CN" altLang="en-US"/>
          </a:p>
        </p:txBody>
      </p:sp>
    </p:spTree>
    <p:extLst>
      <p:ext uri="{BB962C8B-B14F-4D97-AF65-F5344CB8AC3E}">
        <p14:creationId xmlns:p14="http://schemas.microsoft.com/office/powerpoint/2010/main" val="3944792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1026"/>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noProof="1"/>
            </a:lvl1pPr>
          </a:lstStyle>
          <a:p>
            <a:endParaRPr lang="zh-CN" altLang="en-US"/>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noProof="1"/>
            </a:lvl1pPr>
          </a:lstStyle>
          <a:p>
            <a:endParaRPr lang="zh-CN" altLang="en-US"/>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noProof="1"/>
            </a:lvl1pPr>
          </a:lstStyle>
          <a:p>
            <a:fld id="{A330C814-163F-4C73-983E-9518C42C351A}"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85" r:id="rId1"/>
    <p:sldLayoutId id="2147483784" r:id="rId2"/>
    <p:sldLayoutId id="2147483783" r:id="rId3"/>
    <p:sldLayoutId id="2147483782" r:id="rId4"/>
    <p:sldLayoutId id="2147483781" r:id="rId5"/>
    <p:sldLayoutId id="2147483780" r:id="rId6"/>
    <p:sldLayoutId id="2147483779" r:id="rId7"/>
    <p:sldLayoutId id="2147483778" r:id="rId8"/>
    <p:sldLayoutId id="2147483777" r:id="rId9"/>
    <p:sldLayoutId id="2147483776" r:id="rId10"/>
    <p:sldLayoutId id="2147483775"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 1025"/>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1026"/>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noProof="1"/>
            </a:lvl1pPr>
          </a:lstStyle>
          <a:p>
            <a:endParaRPr lang="zh-CN" altLang="en-US"/>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noProof="1"/>
            </a:lvl1pPr>
          </a:lstStyle>
          <a:p>
            <a:endParaRPr lang="zh-CN" altLang="en-US"/>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noProof="1"/>
            </a:lvl1pPr>
          </a:lstStyle>
          <a:p>
            <a:fld id="{50564759-B08E-40D9-8881-E3BB7DD3A881}"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96" r:id="rId1"/>
    <p:sldLayoutId id="2147483795" r:id="rId2"/>
    <p:sldLayoutId id="2147483794" r:id="rId3"/>
    <p:sldLayoutId id="2147483793" r:id="rId4"/>
    <p:sldLayoutId id="2147483792" r:id="rId5"/>
    <p:sldLayoutId id="2147483791" r:id="rId6"/>
    <p:sldLayoutId id="2147483790" r:id="rId7"/>
    <p:sldLayoutId id="2147483789" r:id="rId8"/>
    <p:sldLayoutId id="2147483788" r:id="rId9"/>
    <p:sldLayoutId id="2147483787" r:id="rId10"/>
    <p:sldLayoutId id="2147483786"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标题 1025"/>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文本占位符 1026"/>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noProof="1"/>
            </a:lvl1pPr>
          </a:lstStyle>
          <a:p>
            <a:endParaRPr lang="zh-CN" altLang="en-US"/>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noProof="1"/>
            </a:lvl1pPr>
          </a:lstStyle>
          <a:p>
            <a:endParaRPr lang="zh-CN" altLang="en-US"/>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noProof="1"/>
            </a:lvl1pPr>
          </a:lstStyle>
          <a:p>
            <a:fld id="{3E7886B4-FA74-4E3D-993C-E727685C819C}"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07" r:id="rId1"/>
    <p:sldLayoutId id="2147483806" r:id="rId2"/>
    <p:sldLayoutId id="2147483805" r:id="rId3"/>
    <p:sldLayoutId id="2147483804" r:id="rId4"/>
    <p:sldLayoutId id="2147483803" r:id="rId5"/>
    <p:sldLayoutId id="2147483802" r:id="rId6"/>
    <p:sldLayoutId id="2147483801" r:id="rId7"/>
    <p:sldLayoutId id="2147483800" r:id="rId8"/>
    <p:sldLayoutId id="2147483799" r:id="rId9"/>
    <p:sldLayoutId id="2147483798" r:id="rId10"/>
    <p:sldLayoutId id="2147483797"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标题 1025"/>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文本占位符 1026"/>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noProof="1"/>
            </a:lvl1pPr>
          </a:lstStyle>
          <a:p>
            <a:endParaRPr lang="zh-CN" altLang="en-US"/>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noProof="1"/>
            </a:lvl1pPr>
          </a:lstStyle>
          <a:p>
            <a:endParaRPr lang="zh-CN" altLang="en-US"/>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noProof="1"/>
            </a:lvl1pPr>
          </a:lstStyle>
          <a:p>
            <a:fld id="{2751B005-2E1D-4AE2-9A2E-39AB3EFD3C0F}"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18" r:id="rId1"/>
    <p:sldLayoutId id="2147483817" r:id="rId2"/>
    <p:sldLayoutId id="2147483816" r:id="rId3"/>
    <p:sldLayoutId id="2147483815" r:id="rId4"/>
    <p:sldLayoutId id="2147483814" r:id="rId5"/>
    <p:sldLayoutId id="2147483813" r:id="rId6"/>
    <p:sldLayoutId id="2147483812" r:id="rId7"/>
    <p:sldLayoutId id="2147483811" r:id="rId8"/>
    <p:sldLayoutId id="2147483810" r:id="rId9"/>
    <p:sldLayoutId id="2147483809" r:id="rId10"/>
    <p:sldLayoutId id="2147483808"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标题 1025"/>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3" name="文本占位符 1026"/>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noProof="1"/>
            </a:lvl1pPr>
          </a:lstStyle>
          <a:p>
            <a:endParaRPr lang="zh-CN" altLang="en-US"/>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noProof="1"/>
            </a:lvl1pPr>
          </a:lstStyle>
          <a:p>
            <a:endParaRPr lang="zh-CN" altLang="en-US"/>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noProof="1"/>
            </a:lvl1pPr>
          </a:lstStyle>
          <a:p>
            <a:fld id="{EAC5609B-C02D-4A1D-AE18-A3BBD9DE10A8}"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29" r:id="rId1"/>
    <p:sldLayoutId id="2147483828" r:id="rId2"/>
    <p:sldLayoutId id="2147483827" r:id="rId3"/>
    <p:sldLayoutId id="2147483826" r:id="rId4"/>
    <p:sldLayoutId id="2147483825" r:id="rId5"/>
    <p:sldLayoutId id="2147483824" r:id="rId6"/>
    <p:sldLayoutId id="2147483823" r:id="rId7"/>
    <p:sldLayoutId id="2147483822" r:id="rId8"/>
    <p:sldLayoutId id="2147483821" r:id="rId9"/>
    <p:sldLayoutId id="2147483820" r:id="rId10"/>
    <p:sldLayoutId id="214748381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3073"/>
          <p:cNvSpPr>
            <a:spLocks noGrp="1" noChangeArrowheads="1"/>
          </p:cNvSpPr>
          <p:nvPr>
            <p:ph type="ctrTitle"/>
          </p:nvPr>
        </p:nvSpPr>
        <p:spPr>
          <a:xfrm>
            <a:off x="685800" y="2130425"/>
            <a:ext cx="7772400" cy="1470025"/>
          </a:xfrm>
        </p:spPr>
        <p:txBody>
          <a:bodyPr anchor="ctr"/>
          <a:lstStyle/>
          <a:p>
            <a:r>
              <a:rPr lang="en-US" altLang="zh-CN" sz="4400" smtClean="0"/>
              <a:t>Topic: Image Captioning</a:t>
            </a:r>
          </a:p>
        </p:txBody>
      </p:sp>
      <p:sp>
        <p:nvSpPr>
          <p:cNvPr id="6146" name="副标题 3074"/>
          <p:cNvSpPr>
            <a:spLocks noGrp="1" noChangeArrowheads="1"/>
          </p:cNvSpPr>
          <p:nvPr>
            <p:ph type="subTitle" idx="1"/>
          </p:nvPr>
        </p:nvSpPr>
        <p:spPr>
          <a:xfrm>
            <a:off x="1371600" y="3886200"/>
            <a:ext cx="6400800" cy="1752600"/>
          </a:xfrm>
        </p:spPr>
        <p:txBody>
          <a:bodyPr/>
          <a:lstStyle/>
          <a:p>
            <a:pPr algn="r"/>
            <a:r>
              <a:rPr lang="zh-CN" altLang="en-US" sz="3200" smtClean="0"/>
              <a:t>李彤</a:t>
            </a:r>
          </a:p>
          <a:p>
            <a:pPr algn="r"/>
            <a:r>
              <a:rPr lang="en-US" altLang="zh-CN" sz="3200" smtClean="0"/>
              <a:t>2019.10.22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noChangeArrowheads="1"/>
          </p:cNvSpPr>
          <p:nvPr>
            <p:ph type="title"/>
          </p:nvPr>
        </p:nvSpPr>
        <p:spPr/>
        <p:txBody>
          <a:bodyPr/>
          <a:lstStyle/>
          <a:p>
            <a:r>
              <a:rPr lang="en-US" altLang="zh-CN" smtClean="0"/>
              <a:t>Method</a:t>
            </a:r>
          </a:p>
        </p:txBody>
      </p:sp>
      <p:sp>
        <p:nvSpPr>
          <p:cNvPr id="15362" name="内容占位符 2"/>
          <p:cNvSpPr>
            <a:spLocks noGrp="1" noChangeArrowheads="1"/>
          </p:cNvSpPr>
          <p:nvPr>
            <p:ph idx="1"/>
          </p:nvPr>
        </p:nvSpPr>
        <p:spPr/>
        <p:txBody>
          <a:bodyPr/>
          <a:lstStyle/>
          <a:p>
            <a:pPr marL="0" indent="0">
              <a:buFontTx/>
              <a:buNone/>
            </a:pPr>
            <a:r>
              <a:rPr lang="en-US" altLang="zh-CN" smtClean="0"/>
              <a:t>Encoder-Decoder</a:t>
            </a:r>
          </a:p>
          <a:p>
            <a:pPr marL="0" indent="0">
              <a:buFontTx/>
              <a:buNone/>
            </a:pPr>
            <a:endParaRPr lang="en-US" altLang="zh-CN" smtClean="0"/>
          </a:p>
        </p:txBody>
      </p:sp>
      <p:pic>
        <p:nvPicPr>
          <p:cNvPr id="15363"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50" y="2530475"/>
            <a:ext cx="7707313"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noChangeArrowheads="1"/>
          </p:cNvSpPr>
          <p:nvPr>
            <p:ph type="title"/>
          </p:nvPr>
        </p:nvSpPr>
        <p:spPr/>
        <p:txBody>
          <a:bodyPr/>
          <a:lstStyle/>
          <a:p>
            <a:r>
              <a:rPr lang="en-US" altLang="zh-CN" smtClean="0"/>
              <a:t>Method</a:t>
            </a:r>
          </a:p>
        </p:txBody>
      </p:sp>
      <p:sp>
        <p:nvSpPr>
          <p:cNvPr id="16386" name="文本框 2"/>
          <p:cNvSpPr txBox="1">
            <a:spLocks noChangeArrowheads="1"/>
          </p:cNvSpPr>
          <p:nvPr/>
        </p:nvSpPr>
        <p:spPr bwMode="auto">
          <a:xfrm>
            <a:off x="1955800" y="5756275"/>
            <a:ext cx="52324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t>Show and Tell: A Neural Image Caption Generator</a:t>
            </a:r>
          </a:p>
          <a:p>
            <a:r>
              <a:rPr lang="en-US" altLang="zh-CN"/>
              <a:t>Oriol Vinyals et al., 2015</a:t>
            </a:r>
          </a:p>
        </p:txBody>
      </p:sp>
      <p:pic>
        <p:nvPicPr>
          <p:cNvPr id="16387" name="内容占位符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49438" y="1273175"/>
            <a:ext cx="5445125" cy="431165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noChangeArrowheads="1"/>
          </p:cNvSpPr>
          <p:nvPr>
            <p:ph type="title"/>
          </p:nvPr>
        </p:nvSpPr>
        <p:spPr/>
        <p:txBody>
          <a:bodyPr/>
          <a:lstStyle/>
          <a:p>
            <a:r>
              <a:rPr lang="en-US" altLang="zh-CN" smtClean="0"/>
              <a:t>Style Captions Example</a:t>
            </a:r>
          </a:p>
        </p:txBody>
      </p:sp>
      <p:pic>
        <p:nvPicPr>
          <p:cNvPr id="17410" name="内容占位符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58938" y="1533525"/>
            <a:ext cx="6102350" cy="4643438"/>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noChangeArrowheads="1"/>
          </p:cNvSpPr>
          <p:nvPr>
            <p:ph type="title"/>
          </p:nvPr>
        </p:nvSpPr>
        <p:spPr/>
        <p:txBody>
          <a:bodyPr/>
          <a:lstStyle/>
          <a:p>
            <a:r>
              <a:rPr lang="zh-CN" altLang="en-US" smtClean="0"/>
              <a:t>MSCap</a:t>
            </a:r>
          </a:p>
        </p:txBody>
      </p:sp>
      <p:pic>
        <p:nvPicPr>
          <p:cNvPr id="18434" name="内容占位符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55800" y="1111250"/>
            <a:ext cx="5232400" cy="5099050"/>
          </a:xfrm>
        </p:spPr>
      </p:pic>
      <p:sp>
        <p:nvSpPr>
          <p:cNvPr id="18435" name="文本框 5"/>
          <p:cNvSpPr txBox="1">
            <a:spLocks noChangeArrowheads="1"/>
          </p:cNvSpPr>
          <p:nvPr/>
        </p:nvSpPr>
        <p:spPr bwMode="auto">
          <a:xfrm>
            <a:off x="1409700" y="6183313"/>
            <a:ext cx="67310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t>MSCap: Multi-Style Image Captioning with Unpaired Stylized Tex</a:t>
            </a:r>
          </a:p>
          <a:p>
            <a:r>
              <a:rPr lang="zh-CN" altLang="en-US"/>
              <a:t>Longteng Guot </a:t>
            </a:r>
            <a:r>
              <a:rPr lang="en-US" altLang="zh-CN"/>
              <a:t>et al., 2019</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noChangeArrowheads="1"/>
          </p:cNvSpPr>
          <p:nvPr>
            <p:ph type="title"/>
          </p:nvPr>
        </p:nvSpPr>
        <p:spPr>
          <a:xfrm>
            <a:off x="457200" y="2430463"/>
            <a:ext cx="8229600" cy="1143000"/>
          </a:xfrm>
        </p:spPr>
        <p:txBody>
          <a:bodyPr/>
          <a:lstStyle/>
          <a:p>
            <a:r>
              <a:rPr lang="en-US" altLang="zh-CN" smtClean="0"/>
              <a:t>END</a:t>
            </a:r>
            <a:br>
              <a:rPr lang="en-US" altLang="zh-CN" smtClean="0"/>
            </a:br>
            <a:r>
              <a:rPr lang="en-US" altLang="zh-CN" smtClean="0"/>
              <a:t/>
            </a:r>
            <a:br>
              <a:rPr lang="en-US" altLang="zh-CN" smtClean="0"/>
            </a:br>
            <a:r>
              <a:rPr lang="en-US" altLang="zh-CN" sz="3600" smtClean="0"/>
              <a:t>TNANKS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演讲稿</a:t>
            </a:r>
            <a:endParaRPr lang="zh-CN" altLang="en-US" dirty="0"/>
          </a:p>
        </p:txBody>
      </p:sp>
      <p:sp>
        <p:nvSpPr>
          <p:cNvPr id="3" name="内容占位符 2"/>
          <p:cNvSpPr>
            <a:spLocks noGrp="1"/>
          </p:cNvSpPr>
          <p:nvPr>
            <p:ph idx="1"/>
          </p:nvPr>
        </p:nvSpPr>
        <p:spPr>
          <a:xfrm>
            <a:off x="443663" y="1268760"/>
            <a:ext cx="8229600" cy="4525963"/>
          </a:xfrm>
        </p:spPr>
        <p:txBody>
          <a:bodyPr/>
          <a:lstStyle/>
          <a:p>
            <a:pPr marL="0" indent="0">
              <a:buNone/>
            </a:pPr>
            <a:r>
              <a:rPr lang="en-US" altLang="zh-CN" sz="1100" dirty="0"/>
              <a:t>Hello everyone, the topic I want to share today is "Image Captioning". Next, I will introduce the following three aspects.</a:t>
            </a:r>
          </a:p>
          <a:p>
            <a:pPr marL="0" indent="0">
              <a:buNone/>
            </a:pPr>
            <a:r>
              <a:rPr lang="en-US" altLang="zh-CN" sz="1100" dirty="0"/>
              <a:t>First, let me show you something. This video clip is from the ted speech of Li </a:t>
            </a:r>
            <a:r>
              <a:rPr lang="en-US" altLang="zh-CN" sz="1100" dirty="0" err="1"/>
              <a:t>Feifei</a:t>
            </a:r>
            <a:r>
              <a:rPr lang="en-US" altLang="zh-CN" sz="1100" dirty="0"/>
              <a:t> in 2015. This is a three-year-old child describing what she sees in a series of photos. She might still have a lot to learn about this world, but she's already an expert at one very important task: to make sense of what she sees. But this is still a challenge for computers.</a:t>
            </a:r>
          </a:p>
          <a:p>
            <a:pPr marL="0" indent="0">
              <a:buNone/>
            </a:pPr>
            <a:r>
              <a:rPr lang="en-US" altLang="zh-CN" sz="1100" dirty="0"/>
              <a:t>Next, let me give you a brief introduction. My major is Computer science and technology, and my direction is the image captioning. The task is to let the computer understand the semantic information of the picture. Generally speaking, it is to look at a picture and return a sentence to describe the picture. As shown in the slide, input is a picture, then computer processes the picture and outputs a sentence. These are some other examples. Of course, computers sometimes go wrong. There are three dogs on the picture, but the computer thinks there are only two, probably because this dog is too small, and the computer ignores it.</a:t>
            </a:r>
          </a:p>
          <a:p>
            <a:pPr marL="0" indent="0">
              <a:buNone/>
            </a:pPr>
            <a:r>
              <a:rPr lang="en-US" altLang="zh-CN" sz="1100" dirty="0"/>
              <a:t>Of course, this task have great impacts, for example, it can help visually impaired people better understand the content of images on the web and It facilitates quick retrieval of images.</a:t>
            </a:r>
          </a:p>
          <a:p>
            <a:pPr marL="0" indent="0">
              <a:buNone/>
            </a:pPr>
            <a:r>
              <a:rPr lang="en-US" altLang="zh-CN" sz="1100" dirty="0"/>
              <a:t>Because this task is one of the main goals in the field of computer vision, let me briefly introduce computer vision. Computer vision is a science that studies how to make a computer "see". But for computers, the picture is just a bunch of pixels —— a set of meaningless numbers. So, We not only need to let the computer see the picture, but we also need to let it understand the picture, just like our brain.</a:t>
            </a:r>
          </a:p>
          <a:p>
            <a:pPr marL="0" indent="0">
              <a:buNone/>
            </a:pPr>
            <a:r>
              <a:rPr lang="en-US" altLang="zh-CN" sz="1100" dirty="0"/>
              <a:t>The following figure shows the four basic tasks in the field of computer vision. The first is the image classification. The goal is to output the category of the given image, such as a cat. The second is object localization, not only to identify what type of object, but also to give the location of the object. The third is object detection, which needs to detect the category and location information of multiple objects. The last one is instance segmentation, which is the process of tagging each pixel in an image, that is, pixel-level segmentation.</a:t>
            </a:r>
          </a:p>
          <a:p>
            <a:pPr marL="0" indent="0">
              <a:buNone/>
            </a:pPr>
            <a:r>
              <a:rPr lang="en-US" altLang="zh-CN" sz="1100" dirty="0"/>
              <a:t>The last part: Method of image captioning. In this field, the most basic method is based on encoder and decoder. We use a convolutional neural network as the encoder to encode the image and extract the global feature vector of the image. And we use a recurrent neural network as the decoder. The decoder receive the feature vector, and translate it into a sentence to describe the picture.</a:t>
            </a:r>
          </a:p>
          <a:p>
            <a:pPr marL="0" indent="0">
              <a:buNone/>
            </a:pPr>
            <a:r>
              <a:rPr lang="en-US" altLang="zh-CN" sz="1100" dirty="0"/>
              <a:t>This is the NIC model proposed in 2015. We can see that a CNN encode a image, and a LSTM decode that. And, the LSTM is a kind of RNN.</a:t>
            </a:r>
          </a:p>
          <a:p>
            <a:pPr marL="0" indent="0">
              <a:buNone/>
            </a:pPr>
            <a:r>
              <a:rPr lang="en-US" altLang="zh-CN" sz="1100" dirty="0"/>
              <a:t>Next, I want to talk about another application. When we use social software to upload images, it helps us automatically generate stylized descriptions that can get more people's attention. This will bring us great convenience. For example, a romantic style caption: A man uses rock climbing to conquer the high. This is the latest paper on stylized descriptions this year. This method is cool, but it is too professional, so I won't go into detail about its structure. Simply, it accepts a picture and the style you want, generating a corresponding stylized description.</a:t>
            </a:r>
            <a:endParaRPr lang="zh-CN" altLang="en-US" sz="1100" dirty="0"/>
          </a:p>
        </p:txBody>
      </p:sp>
    </p:spTree>
    <p:extLst>
      <p:ext uri="{BB962C8B-B14F-4D97-AF65-F5344CB8AC3E}">
        <p14:creationId xmlns:p14="http://schemas.microsoft.com/office/powerpoint/2010/main" val="3253012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p:cNvSpPr>
            <a:spLocks noGrp="1" noChangeArrowheads="1"/>
          </p:cNvSpPr>
          <p:nvPr>
            <p:ph type="title"/>
          </p:nvPr>
        </p:nvSpPr>
        <p:spPr/>
        <p:txBody>
          <a:bodyPr/>
          <a:lstStyle/>
          <a:p>
            <a:r>
              <a:rPr lang="zh-CN" altLang="en-US" smtClean="0"/>
              <a:t>Outline</a:t>
            </a:r>
          </a:p>
        </p:txBody>
      </p:sp>
      <p:sp>
        <p:nvSpPr>
          <p:cNvPr id="3" name="内容占位符 2"/>
          <p:cNvSpPr>
            <a:spLocks noGrp="1"/>
          </p:cNvSpPr>
          <p:nvPr>
            <p:ph idx="1"/>
          </p:nvPr>
        </p:nvSpPr>
        <p:spPr>
          <a:xfrm>
            <a:off x="1311275" y="1417638"/>
            <a:ext cx="6480175" cy="4525962"/>
          </a:xfrm>
        </p:spPr>
        <p:txBody>
          <a:bodyPr/>
          <a:lstStyle/>
          <a:p>
            <a:pPr marL="0" indent="0">
              <a:buFontTx/>
              <a:buNone/>
            </a:pPr>
            <a:endParaRPr lang="en-US" altLang="zh-CN" noProof="1"/>
          </a:p>
          <a:p>
            <a:r>
              <a:rPr lang="en-US" altLang="zh-CN" noProof="1"/>
              <a:t>1.  Introduction</a:t>
            </a:r>
          </a:p>
          <a:p>
            <a:endParaRPr lang="en-US" altLang="zh-CN" noProof="1"/>
          </a:p>
          <a:p>
            <a:r>
              <a:rPr lang="en-US" altLang="zh-CN" noProof="1"/>
              <a:t>2.  Computer Visual</a:t>
            </a:r>
          </a:p>
          <a:p>
            <a:pPr marL="0" indent="0">
              <a:buFontTx/>
              <a:buNone/>
            </a:pPr>
            <a:endParaRPr lang="en-US" altLang="zh-CN" noProof="1"/>
          </a:p>
          <a:p>
            <a:r>
              <a:rPr lang="en-US" altLang="zh-CN" noProof="1"/>
              <a:t>3.  Method</a:t>
            </a:r>
          </a:p>
          <a:p>
            <a:pPr marL="0" indent="0">
              <a:buFontTx/>
              <a:buNone/>
            </a:pPr>
            <a:endParaRPr lang="en-US" altLang="zh-CN"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noChangeArrowheads="1"/>
          </p:cNvSpPr>
          <p:nvPr>
            <p:ph type="title"/>
          </p:nvPr>
        </p:nvSpPr>
        <p:spPr/>
        <p:txBody>
          <a:bodyPr/>
          <a:lstStyle/>
          <a:p>
            <a:r>
              <a:rPr lang="en-US" altLang="zh-CN" smtClean="0">
                <a:sym typeface="宋体" panose="02010600030101010101" pitchFamily="2" charset="-122"/>
              </a:rPr>
              <a:t>Introduction</a:t>
            </a:r>
            <a:endParaRPr lang="zh-CN" altLang="en-US" smtClean="0"/>
          </a:p>
        </p:txBody>
      </p:sp>
      <p:pic>
        <p:nvPicPr>
          <p:cNvPr id="3" name="video">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549275" y="1600200"/>
            <a:ext cx="8045450" cy="4525963"/>
          </a:xfr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p:cNvSpPr>
            <a:spLocks noGrp="1" noChangeArrowheads="1"/>
          </p:cNvSpPr>
          <p:nvPr>
            <p:ph type="title"/>
          </p:nvPr>
        </p:nvSpPr>
        <p:spPr/>
        <p:txBody>
          <a:bodyPr/>
          <a:lstStyle/>
          <a:p>
            <a:r>
              <a:rPr lang="en-US" altLang="zh-CN" smtClean="0"/>
              <a:t>Introduction</a:t>
            </a:r>
            <a:endParaRPr lang="zh-CN" altLang="en-US" smtClean="0"/>
          </a:p>
        </p:txBody>
      </p:sp>
      <p:sp>
        <p:nvSpPr>
          <p:cNvPr id="9218" name="内容占位符 2"/>
          <p:cNvSpPr>
            <a:spLocks noGrp="1" noChangeArrowheads="1"/>
          </p:cNvSpPr>
          <p:nvPr>
            <p:ph idx="1"/>
          </p:nvPr>
        </p:nvSpPr>
        <p:spPr/>
        <p:txBody>
          <a:bodyPr/>
          <a:lstStyle/>
          <a:p>
            <a:r>
              <a:rPr lang="en-US" altLang="zh-CN" smtClean="0"/>
              <a:t>M</a:t>
            </a:r>
            <a:r>
              <a:rPr lang="zh-CN" altLang="en-US" smtClean="0"/>
              <a:t>ajor</a:t>
            </a:r>
            <a:r>
              <a:rPr lang="en-US" altLang="zh-CN" smtClean="0"/>
              <a:t>: Computer science and technology</a:t>
            </a:r>
          </a:p>
          <a:p>
            <a:r>
              <a:rPr lang="en-US" altLang="zh-CN" smtClean="0"/>
              <a:t>Direction: Image Captioning</a:t>
            </a:r>
          </a:p>
        </p:txBody>
      </p:sp>
      <p:pic>
        <p:nvPicPr>
          <p:cNvPr id="9219" name="图片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7000" y="3844925"/>
            <a:ext cx="12700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图片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3554413"/>
            <a:ext cx="259080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文本框 9"/>
          <p:cNvSpPr txBox="1">
            <a:spLocks noChangeArrowheads="1"/>
          </p:cNvSpPr>
          <p:nvPr/>
        </p:nvSpPr>
        <p:spPr bwMode="auto">
          <a:xfrm>
            <a:off x="6002338" y="4008438"/>
            <a:ext cx="24558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t>A herd of elephants walk across a dry grass field</a:t>
            </a:r>
          </a:p>
        </p:txBody>
      </p:sp>
      <p:sp>
        <p:nvSpPr>
          <p:cNvPr id="11" name="右箭头 10"/>
          <p:cNvSpPr/>
          <p:nvPr/>
        </p:nvSpPr>
        <p:spPr>
          <a:xfrm>
            <a:off x="3289300" y="4408488"/>
            <a:ext cx="647700" cy="215900"/>
          </a:xfrm>
          <a:prstGeom prst="rightArrow">
            <a:avLst/>
          </a:prstGeom>
        </p:spPr>
        <p:style>
          <a:lnRef idx="1">
            <a:schemeClr val="accent2"/>
          </a:lnRef>
          <a:fillRef idx="2">
            <a:schemeClr val="accent2"/>
          </a:fillRef>
          <a:effectRef idx="1">
            <a:schemeClr val="accent2"/>
          </a:effectRef>
          <a:fontRef idx="minor">
            <a:schemeClr val="dk1"/>
          </a:fontRef>
        </p:style>
        <p:txBody>
          <a:bodyPr anchor="ctr"/>
          <a:lstStyle/>
          <a:p>
            <a:pPr algn="ctr"/>
            <a:endParaRPr lang="zh-CN" altLang="en-US" noProof="1"/>
          </a:p>
        </p:txBody>
      </p:sp>
      <p:sp>
        <p:nvSpPr>
          <p:cNvPr id="12" name="右箭头 11"/>
          <p:cNvSpPr/>
          <p:nvPr/>
        </p:nvSpPr>
        <p:spPr>
          <a:xfrm>
            <a:off x="5281613" y="4408488"/>
            <a:ext cx="649287" cy="215900"/>
          </a:xfrm>
          <a:prstGeom prst="rightArrow">
            <a:avLst/>
          </a:prstGeom>
        </p:spPr>
        <p:style>
          <a:lnRef idx="1">
            <a:schemeClr val="accent2"/>
          </a:lnRef>
          <a:fillRef idx="2">
            <a:schemeClr val="accent2"/>
          </a:fillRef>
          <a:effectRef idx="1">
            <a:schemeClr val="accent2"/>
          </a:effectRef>
          <a:fontRef idx="minor">
            <a:schemeClr val="dk1"/>
          </a:fontRef>
        </p:style>
        <p:txBody>
          <a:bodyPr anchor="ctr"/>
          <a:lstStyle/>
          <a:p>
            <a:pPr algn="ctr"/>
            <a:endParaRPr lang="zh-CN" altLang="en-US" noProof="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noChangeArrowheads="1"/>
          </p:cNvSpPr>
          <p:nvPr>
            <p:ph type="title"/>
          </p:nvPr>
        </p:nvSpPr>
        <p:spPr/>
        <p:txBody>
          <a:bodyPr/>
          <a:lstStyle/>
          <a:p>
            <a:r>
              <a:rPr lang="en-US" altLang="zh-CN" smtClean="0">
                <a:sym typeface="宋体" panose="02010600030101010101" pitchFamily="2" charset="-122"/>
              </a:rPr>
              <a:t>Introduction</a:t>
            </a:r>
            <a:endParaRPr lang="zh-CN" altLang="en-US" smtClean="0"/>
          </a:p>
        </p:txBody>
      </p:sp>
      <p:pic>
        <p:nvPicPr>
          <p:cNvPr id="10242" name="图片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88" y="1417638"/>
            <a:ext cx="6372225" cy="514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noChangeArrowheads="1"/>
          </p:cNvSpPr>
          <p:nvPr>
            <p:ph type="title"/>
          </p:nvPr>
        </p:nvSpPr>
        <p:spPr/>
        <p:txBody>
          <a:bodyPr/>
          <a:lstStyle/>
          <a:p>
            <a:r>
              <a:rPr lang="en-US" altLang="zh-CN" smtClean="0"/>
              <a:t>Introduction</a:t>
            </a:r>
            <a:endParaRPr lang="zh-CN" altLang="en-US" smtClean="0"/>
          </a:p>
        </p:txBody>
      </p:sp>
      <p:sp>
        <p:nvSpPr>
          <p:cNvPr id="3" name="内容占位符 2"/>
          <p:cNvSpPr>
            <a:spLocks noGrp="1"/>
          </p:cNvSpPr>
          <p:nvPr>
            <p:ph idx="1"/>
          </p:nvPr>
        </p:nvSpPr>
        <p:spPr>
          <a:xfrm>
            <a:off x="3114675" y="1585913"/>
            <a:ext cx="5572125" cy="4525962"/>
          </a:xfrm>
        </p:spPr>
        <p:txBody>
          <a:bodyPr/>
          <a:lstStyle/>
          <a:p>
            <a:r>
              <a:rPr lang="zh-CN" altLang="en-US" noProof="1"/>
              <a:t>help visually impaired people better understand the content of images</a:t>
            </a:r>
          </a:p>
          <a:p>
            <a:pPr marL="0" indent="0">
              <a:buFontTx/>
              <a:buNone/>
            </a:pPr>
            <a:endParaRPr lang="zh-CN" altLang="en-US" noProof="1"/>
          </a:p>
          <a:p>
            <a:pPr marL="0" indent="0">
              <a:buFontTx/>
              <a:buNone/>
            </a:pPr>
            <a:endParaRPr lang="zh-CN" altLang="en-US" noProof="1"/>
          </a:p>
          <a:p>
            <a:r>
              <a:rPr lang="zh-CN" altLang="en-US" noProof="1"/>
              <a:t>facilitate quick retrieval of images</a:t>
            </a:r>
          </a:p>
        </p:txBody>
      </p:sp>
      <p:sp>
        <p:nvSpPr>
          <p:cNvPr id="11267" name="文本框 3"/>
          <p:cNvSpPr txBox="1">
            <a:spLocks noChangeArrowheads="1"/>
          </p:cNvSpPr>
          <p:nvPr/>
        </p:nvSpPr>
        <p:spPr bwMode="auto">
          <a:xfrm>
            <a:off x="700088" y="3106738"/>
            <a:ext cx="178276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a:t>Impacts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noChangeArrowheads="1"/>
          </p:cNvSpPr>
          <p:nvPr>
            <p:ph type="title"/>
          </p:nvPr>
        </p:nvSpPr>
        <p:spPr/>
        <p:txBody>
          <a:bodyPr/>
          <a:lstStyle/>
          <a:p>
            <a:r>
              <a:rPr lang="en-US" altLang="zh-CN" smtClean="0">
                <a:solidFill>
                  <a:schemeClr val="tx1"/>
                </a:solidFill>
                <a:sym typeface="宋体" panose="02010600030101010101" pitchFamily="2" charset="-122"/>
              </a:rPr>
              <a:t>Computer Visual</a:t>
            </a:r>
            <a:endParaRPr lang="zh-CN" altLang="en-US" smtClean="0"/>
          </a:p>
        </p:txBody>
      </p:sp>
      <p:pic>
        <p:nvPicPr>
          <p:cNvPr id="12290" name="内容占位符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5025" y="1881188"/>
            <a:ext cx="7473950" cy="4211637"/>
          </a:xfrm>
        </p:spPr>
      </p:pic>
      <p:sp>
        <p:nvSpPr>
          <p:cNvPr id="5" name="文本框 4"/>
          <p:cNvSpPr txBox="1"/>
          <p:nvPr/>
        </p:nvSpPr>
        <p:spPr>
          <a:xfrm>
            <a:off x="3451225" y="3202940"/>
            <a:ext cx="2960370" cy="1568450"/>
          </a:xfrm>
          <a:prstGeom prst="rect">
            <a:avLst/>
          </a:prstGeom>
          <a:noFill/>
        </p:spPr>
        <p:txBody>
          <a:bodyPr wrap="none">
            <a:spAutoFit/>
          </a:bodyPr>
          <a:lstStyle/>
          <a:p>
            <a:r>
              <a:rPr lang="en-US" altLang="zh-CN" sz="9600" noProof="1">
                <a:ln w="22225">
                  <a:solidFill>
                    <a:schemeClr val="accent2"/>
                  </a:solidFill>
                  <a:prstDash val="solid"/>
                </a:ln>
                <a:solidFill>
                  <a:schemeClr val="accent2">
                    <a:lumMod val="40000"/>
                    <a:lumOff val="60000"/>
                  </a:schemeClr>
                </a:solidFill>
              </a:rPr>
              <a:t>“see”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noChangeArrowheads="1"/>
          </p:cNvSpPr>
          <p:nvPr>
            <p:ph type="title"/>
          </p:nvPr>
        </p:nvSpPr>
        <p:spPr/>
        <p:txBody>
          <a:bodyPr/>
          <a:lstStyle/>
          <a:p>
            <a:r>
              <a:rPr lang="en-US" altLang="zh-CN" smtClean="0">
                <a:solidFill>
                  <a:schemeClr val="tx1"/>
                </a:solidFill>
                <a:sym typeface="宋体" panose="02010600030101010101" pitchFamily="2" charset="-122"/>
              </a:rPr>
              <a:t>Computer Visual</a:t>
            </a:r>
            <a:endParaRPr lang="zh-CN" altLang="en-US" smtClean="0"/>
          </a:p>
        </p:txBody>
      </p:sp>
      <p:pic>
        <p:nvPicPr>
          <p:cNvPr id="13314" name="内容占位符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90575" y="1663700"/>
            <a:ext cx="7562850" cy="4275138"/>
          </a:xfrm>
        </p:spPr>
      </p:pic>
      <p:sp>
        <p:nvSpPr>
          <p:cNvPr id="5" name="文本框 4"/>
          <p:cNvSpPr txBox="1"/>
          <p:nvPr/>
        </p:nvSpPr>
        <p:spPr>
          <a:xfrm>
            <a:off x="2103755" y="3247390"/>
            <a:ext cx="4935855" cy="1106805"/>
          </a:xfrm>
          <a:prstGeom prst="rect">
            <a:avLst/>
          </a:prstGeom>
          <a:noFill/>
        </p:spPr>
        <p:txBody>
          <a:bodyPr wrap="none">
            <a:spAutoFit/>
          </a:bodyPr>
          <a:lstStyle/>
          <a:p>
            <a:r>
              <a:rPr lang="en-US" altLang="zh-CN" sz="6600" noProof="1">
                <a:ln w="22225">
                  <a:solidFill>
                    <a:schemeClr val="accent2"/>
                  </a:solidFill>
                  <a:prstDash val="solid"/>
                </a:ln>
                <a:solidFill>
                  <a:schemeClr val="accent2">
                    <a:lumMod val="40000"/>
                    <a:lumOff val="60000"/>
                  </a:schemeClr>
                </a:solidFill>
              </a:rPr>
              <a:t>“understand”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noChangeArrowheads="1"/>
          </p:cNvSpPr>
          <p:nvPr>
            <p:ph type="title"/>
          </p:nvPr>
        </p:nvSpPr>
        <p:spPr/>
        <p:txBody>
          <a:bodyPr/>
          <a:lstStyle/>
          <a:p>
            <a:r>
              <a:rPr lang="en-US" altLang="zh-CN" smtClean="0">
                <a:solidFill>
                  <a:schemeClr val="tx1"/>
                </a:solidFill>
                <a:sym typeface="宋体" panose="02010600030101010101" pitchFamily="2" charset="-122"/>
              </a:rPr>
              <a:t>Computer Visual</a:t>
            </a:r>
            <a:endParaRPr lang="zh-CN" altLang="en-US" smtClean="0"/>
          </a:p>
        </p:txBody>
      </p:sp>
      <p:sp>
        <p:nvSpPr>
          <p:cNvPr id="14338" name="内容占位符 2"/>
          <p:cNvSpPr>
            <a:spLocks noGrp="1" noChangeArrowheads="1"/>
          </p:cNvSpPr>
          <p:nvPr>
            <p:ph idx="1"/>
          </p:nvPr>
        </p:nvSpPr>
        <p:spPr/>
        <p:txBody>
          <a:bodyPr/>
          <a:lstStyle/>
          <a:p>
            <a:pPr marL="0" indent="0">
              <a:buFontTx/>
              <a:buNone/>
            </a:pPr>
            <a:r>
              <a:rPr lang="en-US" altLang="zh-CN" smtClean="0"/>
              <a:t>Basic Tasks:</a:t>
            </a:r>
          </a:p>
          <a:p>
            <a:pPr marL="0" indent="0">
              <a:buFontTx/>
              <a:buNone/>
            </a:pPr>
            <a:endParaRPr lang="en-US" altLang="zh-CN" smtClean="0"/>
          </a:p>
        </p:txBody>
      </p:sp>
      <p:pic>
        <p:nvPicPr>
          <p:cNvPr id="14339"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713" y="2736850"/>
            <a:ext cx="6886575" cy="29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3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4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792</Words>
  <Application>Microsoft Office PowerPoint</Application>
  <PresentationFormat>全屏显示(4:3)</PresentationFormat>
  <Paragraphs>48</Paragraphs>
  <Slides>15</Slides>
  <Notes>0</Notes>
  <HiddenSlides>0</HiddenSlides>
  <MMClips>1</MMClips>
  <ScaleCrop>false</ScaleCrop>
  <HeadingPairs>
    <vt:vector size="6" baseType="variant">
      <vt:variant>
        <vt:lpstr>已用的字体</vt:lpstr>
      </vt:variant>
      <vt:variant>
        <vt:i4>2</vt:i4>
      </vt:variant>
      <vt:variant>
        <vt:lpstr>主题</vt:lpstr>
      </vt:variant>
      <vt:variant>
        <vt:i4>5</vt:i4>
      </vt:variant>
      <vt:variant>
        <vt:lpstr>幻灯片标题</vt:lpstr>
      </vt:variant>
      <vt:variant>
        <vt:i4>15</vt:i4>
      </vt:variant>
    </vt:vector>
  </HeadingPairs>
  <TitlesOfParts>
    <vt:vector size="22" baseType="lpstr">
      <vt:lpstr>宋体</vt:lpstr>
      <vt:lpstr>Arial</vt:lpstr>
      <vt:lpstr>默认设计模板</vt:lpstr>
      <vt:lpstr>1_默认设计模板</vt:lpstr>
      <vt:lpstr>2_默认设计模板</vt:lpstr>
      <vt:lpstr>3_默认设计模板</vt:lpstr>
      <vt:lpstr>4_默认设计模板</vt:lpstr>
      <vt:lpstr>Topic: Image Captioning</vt:lpstr>
      <vt:lpstr>Outline</vt:lpstr>
      <vt:lpstr>Introduction</vt:lpstr>
      <vt:lpstr>Introduction</vt:lpstr>
      <vt:lpstr>Introduction</vt:lpstr>
      <vt:lpstr>Introduction</vt:lpstr>
      <vt:lpstr>Computer Visual</vt:lpstr>
      <vt:lpstr>Computer Visual</vt:lpstr>
      <vt:lpstr>Computer Visual</vt:lpstr>
      <vt:lpstr>Method</vt:lpstr>
      <vt:lpstr>Method</vt:lpstr>
      <vt:lpstr>Style Captions Example</vt:lpstr>
      <vt:lpstr>MSCap</vt:lpstr>
      <vt:lpstr>END  TNANKS</vt:lpstr>
      <vt:lpstr>演讲稿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Image Caption</dc:title>
  <dc:creator>李彤</dc:creator>
  <cp:lastModifiedBy>李彤</cp:lastModifiedBy>
  <cp:revision>181</cp:revision>
  <dcterms:created xsi:type="dcterms:W3CDTF">2019-10-13T05:35:02Z</dcterms:created>
  <dcterms:modified xsi:type="dcterms:W3CDTF">2020-03-29T14:52:00Z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