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EB66-CD11-4C77-B6BF-9D7E1F298DA7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489E-7951-4038-8FF0-EF8E23D1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0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使用强化学习训练模型，可能会使模型与奖励函数过拟合，造成奖励黑客行为（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 hacking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也就是说虽然奖励函数的得分提高了但是模型的实际性能是降低的，这是因为奖励函数不能非常正确的表达出生成描述的质量，一些错误的表示可能反而有很高的奖励，尤其是对描述的命题内容和独特性的奖励。比如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优化倾向于让句子以“介词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”结尾，因为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评价指标会惩罚太短的句子并给常见的短语小的权重，因此，当模型生成短描述时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会添加一些小权重但是常见的短语来避免惩罚。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指标认为不正常结尾是不匹配的对象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关系对，会惩罚这种现象，但是，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有自己的奖励黑客问题，因为它不惩罚场景图中的重复元组。从技术上讲，很难设计一个完美的评价指标，能够考虑到预期目标的每一个方面。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3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这篇论文使用元学习（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learning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）的方法，利用来自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的监督信息，在优化评价指标的同时确保生成描述的命题正确性和独特性。具体来说，作者将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优化看做两个任务，建立一个元模型同时适应这两个任务，找到这两个任务的最优解。如下图所示，如果直接将这两个任务的损失加起来（相当于模型预训练方法，棕色箭头，表示为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MLE+RL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），梯度方向在它俩之间，这并不能保证是任何一个任务的最优解，但是使用元学习（绿色箭头）能够使学到的模型参数同时适应两个任务。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2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在实验时，使用一个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模型减少一个批次的方差并且鼓励生成描述的独特性，目标模型和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模型都先使用标准的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预训练。之后进行元学习阶段，同时优化最大化概率和最大化奖励两个任务。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对于最大化概率任务，首先固定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模型参数来得到稳定的输出，并使用改进的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（最大化正对（配对的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）的概率同时最小化负对（不配对的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）的概率）优化模型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7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由于元学习只修改损失函数，所以可以使用任何描述生成模型，这篇论文中选取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Up-Down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D489E-7951-4038-8FF0-EF8E23D19F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1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5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5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32C6-18DB-492B-A2F0-6BCEF0A2CFB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586D-5178-400E-B1DC-0DD28573C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1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Meta Learning for Image Captioning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578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AAAI2019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4109893"/>
            <a:ext cx="778831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Distinctiveness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39" y="2676116"/>
            <a:ext cx="6565522" cy="32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erformance on MS COCO test split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89" y="2550135"/>
            <a:ext cx="856562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erformance on online MS COCO test server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2757171"/>
            <a:ext cx="1152243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1914990"/>
            <a:ext cx="11255715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Problems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Reward hacking problem in RL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CIDEr as reward: tend to end with “prep.+a”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SPICE as reward: does not punish repeated tuples in a scene graph.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6" y="2712145"/>
            <a:ext cx="4383430" cy="2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Meta Learning Model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2145" y="1832697"/>
            <a:ext cx="5107710" cy="3145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4545" y="5200074"/>
            <a:ext cx="734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meta learning model </a:t>
            </a:r>
            <a:r>
              <a:rPr lang="en-US" altLang="zh-CN" dirty="0" smtClean="0"/>
              <a:t>learns</a:t>
            </a:r>
            <a:r>
              <a:rPr lang="en-US" altLang="zh-CN" dirty="0"/>
              <a:t> </a:t>
            </a:r>
            <a:r>
              <a:rPr lang="en-US" altLang="zh-CN" i="1" dirty="0" smtClean="0"/>
              <a:t>θ </a:t>
            </a:r>
            <a:r>
              <a:rPr lang="en-US" altLang="zh-CN" dirty="0"/>
              <a:t>that is optimal to adapt to both tasks (marked in </a:t>
            </a:r>
            <a:r>
              <a:rPr lang="en-US" altLang="zh-CN" dirty="0" smtClean="0"/>
              <a:t>green)</a:t>
            </a:r>
            <a:r>
              <a:rPr lang="en-US" altLang="zh-CN" dirty="0"/>
              <a:t> </a:t>
            </a:r>
            <a:r>
              <a:rPr lang="en-US" altLang="zh-CN" dirty="0" smtClean="0"/>
              <a:t>after </a:t>
            </a:r>
            <a:r>
              <a:rPr lang="en-US" altLang="zh-CN" dirty="0"/>
              <a:t>one gradient step, whereas MLE+RL takes a </a:t>
            </a:r>
            <a:r>
              <a:rPr lang="en-US" altLang="zh-CN" dirty="0" smtClean="0"/>
              <a:t>gradient</a:t>
            </a:r>
            <a:r>
              <a:rPr lang="en-US" altLang="zh-CN" dirty="0"/>
              <a:t> </a:t>
            </a:r>
            <a:r>
              <a:rPr lang="en-US" altLang="zh-CN" dirty="0" smtClean="0"/>
              <a:t>step </a:t>
            </a:r>
            <a:r>
              <a:rPr lang="en-US" altLang="zh-CN" dirty="0"/>
              <a:t>in between (marked in brown).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7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Meta Learning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072" y="1542472"/>
            <a:ext cx="9578109" cy="50522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Objective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Follow MAML, to </a:t>
            </a:r>
            <a:r>
              <a:rPr lang="en-US" altLang="zh-CN" dirty="0"/>
              <a:t>reduce </a:t>
            </a:r>
            <a:r>
              <a:rPr lang="en-US" altLang="zh-CN" dirty="0" smtClean="0"/>
              <a:t>the</a:t>
            </a:r>
            <a:r>
              <a:rPr lang="en-US" altLang="zh-CN" dirty="0"/>
              <a:t> </a:t>
            </a:r>
            <a:r>
              <a:rPr lang="en-US" altLang="zh-CN" dirty="0" smtClean="0"/>
              <a:t>computational </a:t>
            </a:r>
            <a:r>
              <a:rPr lang="en-US" altLang="zh-CN" dirty="0"/>
              <a:t>cost, we use a </a:t>
            </a:r>
            <a:r>
              <a:rPr lang="en-US" altLang="zh-CN" dirty="0" smtClean="0"/>
              <a:t>first-order </a:t>
            </a:r>
            <a:r>
              <a:rPr lang="en-US" altLang="zh-CN" dirty="0"/>
              <a:t>approximation </a:t>
            </a:r>
            <a:r>
              <a:rPr lang="en-US" altLang="zh-CN" dirty="0" smtClean="0"/>
              <a:t>instead.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60" y="2417308"/>
            <a:ext cx="5809641" cy="22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Training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a baseline model to reduce variance of a batch and to encourage distinctiveness of the generated caption.</a:t>
            </a:r>
          </a:p>
          <a:p>
            <a:r>
              <a:rPr lang="en-US" altLang="zh-CN" dirty="0" smtClean="0"/>
              <a:t>The target and the baseline model are both </a:t>
            </a:r>
            <a:r>
              <a:rPr lang="en-US" altLang="zh-CN" b="1" dirty="0" err="1" smtClean="0"/>
              <a:t>pretrained</a:t>
            </a:r>
            <a:r>
              <a:rPr lang="en-US" altLang="zh-CN" dirty="0" smtClean="0"/>
              <a:t> using standard MLE loss.</a:t>
            </a:r>
          </a:p>
          <a:p>
            <a:r>
              <a:rPr lang="en-US" altLang="zh-CN" dirty="0" smtClean="0"/>
              <a:t>Use Meta Learning (Maximizing probability task and Maximizing reward task) to </a:t>
            </a:r>
            <a:r>
              <a:rPr lang="en-US" altLang="zh-CN" b="1" dirty="0" smtClean="0"/>
              <a:t>fine-tuning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52" y="4726911"/>
            <a:ext cx="5447295" cy="10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Maximizing probability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he baseline model is fixed to give stable output.</a:t>
            </a:r>
          </a:p>
          <a:p>
            <a:pPr marL="0" indent="0">
              <a:buNone/>
            </a:pPr>
            <a:r>
              <a:rPr lang="en-US" altLang="zh-CN" dirty="0" smtClean="0"/>
              <a:t>Use improved MLE, p(S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|I) is maximized whilst p(S</a:t>
            </a:r>
            <a:r>
              <a:rPr lang="en-US" altLang="zh-CN" baseline="30000" dirty="0" smtClean="0"/>
              <a:t>-</a:t>
            </a:r>
            <a:r>
              <a:rPr lang="en-US" altLang="zh-CN" dirty="0" smtClean="0"/>
              <a:t>|I) is minimized: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43" y="3661619"/>
            <a:ext cx="6775314" cy="26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6799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Maximizing reward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A baseline reward b is calculated by greedy sampling.</a:t>
            </a:r>
          </a:p>
          <a:p>
            <a:pPr marL="0" indent="0">
              <a:buNone/>
            </a:pPr>
            <a:r>
              <a:rPr lang="en-US" altLang="zh-CN" dirty="0" smtClean="0"/>
              <a:t>   The reward function r(S) is </a:t>
            </a:r>
            <a:r>
              <a:rPr lang="en-US" altLang="zh-CN" dirty="0" err="1" smtClean="0"/>
              <a:t>CIDEr+SPICE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01" y="2430694"/>
            <a:ext cx="6589599" cy="27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Captioning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the meta learning method only modifies the loss function, it is universal for all sorts of model architectures for captioning.</a:t>
            </a:r>
          </a:p>
          <a:p>
            <a:r>
              <a:rPr lang="en-US" altLang="zh-CN" dirty="0"/>
              <a:t>Author</a:t>
            </a:r>
            <a:r>
              <a:rPr lang="en-US" altLang="zh-CN" dirty="0" smtClean="0"/>
              <a:t> </a:t>
            </a:r>
            <a:r>
              <a:rPr lang="en-US" altLang="zh-CN" dirty="0"/>
              <a:t>choose the </a:t>
            </a:r>
            <a:r>
              <a:rPr lang="en-US" altLang="zh-CN" dirty="0" smtClean="0"/>
              <a:t>state-of-the-art</a:t>
            </a:r>
            <a:r>
              <a:rPr lang="en-US" altLang="zh-CN" dirty="0"/>
              <a:t> </a:t>
            </a:r>
            <a:r>
              <a:rPr lang="en-US" altLang="zh-CN" dirty="0" smtClean="0"/>
              <a:t>architecture </a:t>
            </a:r>
            <a:r>
              <a:rPr lang="en-US" altLang="zh-CN" dirty="0"/>
              <a:t>in (Anderson et al. 2018) for </a:t>
            </a:r>
            <a:r>
              <a:rPr lang="en-US" altLang="zh-CN" dirty="0" smtClean="0"/>
              <a:t>high-performing</a:t>
            </a:r>
            <a:r>
              <a:rPr lang="en-US" altLang="zh-CN" dirty="0"/>
              <a:t> </a:t>
            </a:r>
            <a:r>
              <a:rPr lang="en-US" altLang="zh-CN" dirty="0" smtClean="0"/>
              <a:t>baseline.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6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Propositional </a:t>
            </a:r>
            <a:r>
              <a:rPr lang="en-US" altLang="zh-CN" dirty="0" smtClean="0"/>
              <a:t>Correctness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3" y="3174329"/>
            <a:ext cx="11637933" cy="2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742</Words>
  <Application>Microsoft Office PowerPoint</Application>
  <PresentationFormat>宽屏</PresentationFormat>
  <Paragraphs>64</Paragraphs>
  <Slides>13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Meta Learning for Image Captioning</vt:lpstr>
      <vt:lpstr>Problems</vt:lpstr>
      <vt:lpstr>Meta Learning Model</vt:lpstr>
      <vt:lpstr>Meta Learning Model</vt:lpstr>
      <vt:lpstr>Training</vt:lpstr>
      <vt:lpstr>Training</vt:lpstr>
      <vt:lpstr>Training</vt:lpstr>
      <vt:lpstr>Captioning model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Learning for Image Captioning</dc:title>
  <dc:creator>李彤</dc:creator>
  <cp:lastModifiedBy>李彤</cp:lastModifiedBy>
  <cp:revision>143</cp:revision>
  <dcterms:created xsi:type="dcterms:W3CDTF">2020-04-16T10:16:27Z</dcterms:created>
  <dcterms:modified xsi:type="dcterms:W3CDTF">2020-10-13T07:35:06Z</dcterms:modified>
</cp:coreProperties>
</file>