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0" r:id="rId2"/>
    <p:sldId id="269" r:id="rId3"/>
    <p:sldId id="271" r:id="rId4"/>
    <p:sldId id="272" r:id="rId5"/>
    <p:sldId id="273" r:id="rId6"/>
    <p:sldId id="274" r:id="rId7"/>
    <p:sldId id="27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彤" initials="李彤" lastIdx="1" clrIdx="0">
    <p:extLst>
      <p:ext uri="{19B8F6BF-5375-455C-9EA6-DF929625EA0E}">
        <p15:presenceInfo xmlns:p15="http://schemas.microsoft.com/office/powerpoint/2012/main" userId="5f84d7bc0566b9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44" autoAdjust="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C2254-54CD-4DD9-8D9D-B7E14BD5DC39}" type="datetimeFigureOut">
              <a:rPr lang="zh-CN" altLang="en-US" smtClean="0"/>
              <a:t>2020/10/4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18DEA-9BC9-4775-A9BA-4436C90002DD}" type="slidenum">
              <a:rPr lang="zh-CN" altLang="en-US" smtClean="0"/>
              <a:t>‹#›</a:t>
            </a:fld>
            <a:endParaRPr lang="zh-CN" altLang="en-US"/>
          </a:p>
        </p:txBody>
      </p:sp>
    </p:spTree>
    <p:extLst>
      <p:ext uri="{BB962C8B-B14F-4D97-AF65-F5344CB8AC3E}">
        <p14:creationId xmlns:p14="http://schemas.microsoft.com/office/powerpoint/2010/main" val="171928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first extract the sentence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scene graphs from the sentence corpus and train the scene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graph encoder and the sentence decoder on the text modality. To align the scene graphs between images and sentences, we use </a:t>
            </a:r>
            <a:r>
              <a:rPr lang="en-US" altLang="zh-CN" sz="1200" kern="1200" dirty="0" err="1" smtClean="0">
                <a:solidFill>
                  <a:schemeClr val="tx1"/>
                </a:solidFill>
                <a:effectLst/>
                <a:latin typeface="+mn-lt"/>
                <a:ea typeface="+mn-ea"/>
                <a:cs typeface="+mn-cs"/>
              </a:rPr>
              <a:t>CycleGAN</a:t>
            </a:r>
            <a:r>
              <a:rPr lang="en-US" altLang="zh-CN" sz="1200" kern="1200" dirty="0" smtClean="0">
                <a:solidFill>
                  <a:schemeClr val="tx1"/>
                </a:solidFill>
                <a:effectLst/>
                <a:latin typeface="+mn-lt"/>
                <a:ea typeface="+mn-ea"/>
                <a:cs typeface="+mn-cs"/>
              </a:rPr>
              <a:t> [42] to build the data correspondence between the two modalities.</a:t>
            </a:r>
            <a:endParaRPr lang="zh-CN" altLang="en-US" dirty="0"/>
          </a:p>
        </p:txBody>
      </p:sp>
      <p:sp>
        <p:nvSpPr>
          <p:cNvPr id="4" name="灯片编号占位符 3"/>
          <p:cNvSpPr>
            <a:spLocks noGrp="1"/>
          </p:cNvSpPr>
          <p:nvPr>
            <p:ph type="sldNum" sz="quarter" idx="10"/>
          </p:nvPr>
        </p:nvSpPr>
        <p:spPr/>
        <p:txBody>
          <a:bodyPr/>
          <a:lstStyle/>
          <a:p>
            <a:fld id="{88618DEA-9BC9-4775-A9BA-4436C90002DD}" type="slidenum">
              <a:rPr lang="zh-CN" altLang="en-US" smtClean="0"/>
              <a:t>3</a:t>
            </a:fld>
            <a:endParaRPr lang="zh-CN" altLang="en-US"/>
          </a:p>
        </p:txBody>
      </p:sp>
    </p:spTree>
    <p:extLst>
      <p:ext uri="{BB962C8B-B14F-4D97-AF65-F5344CB8AC3E}">
        <p14:creationId xmlns:p14="http://schemas.microsoft.com/office/powerpoint/2010/main" val="16888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618DEA-9BC9-4775-A9BA-4436C90002DD}" type="slidenum">
              <a:rPr lang="zh-CN" altLang="en-US" smtClean="0"/>
              <a:t>5</a:t>
            </a:fld>
            <a:endParaRPr lang="zh-CN" altLang="en-US"/>
          </a:p>
        </p:txBody>
      </p:sp>
    </p:spTree>
    <p:extLst>
      <p:ext uri="{BB962C8B-B14F-4D97-AF65-F5344CB8AC3E}">
        <p14:creationId xmlns:p14="http://schemas.microsoft.com/office/powerpoint/2010/main" val="165571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40466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70701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428165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418619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372929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158812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108811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186245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140638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369083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8F3564-7798-4D5B-98CE-E7AB3E8201DB}" type="datetimeFigureOut">
              <a:rPr lang="zh-CN" altLang="en-US" smtClean="0"/>
              <a:t>2020/10/4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160439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F3564-7798-4D5B-98CE-E7AB3E8201DB}" type="datetimeFigureOut">
              <a:rPr lang="zh-CN" altLang="en-US" smtClean="0"/>
              <a:t>2020/10/4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E0260-1205-4093-A094-E81AD87515B3}" type="slidenum">
              <a:rPr lang="zh-CN" altLang="en-US" smtClean="0"/>
              <a:t>‹#›</a:t>
            </a:fld>
            <a:endParaRPr lang="zh-CN" altLang="en-US"/>
          </a:p>
        </p:txBody>
      </p:sp>
    </p:spTree>
    <p:extLst>
      <p:ext uri="{BB962C8B-B14F-4D97-AF65-F5344CB8AC3E}">
        <p14:creationId xmlns:p14="http://schemas.microsoft.com/office/powerpoint/2010/main" val="800498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b="1" dirty="0"/>
              <a:t>Unpaired Image Captioning via Scene Graph Alignments</a:t>
            </a:r>
            <a:endParaRPr lang="zh-CN" altLang="en-US" b="1" dirty="0"/>
          </a:p>
        </p:txBody>
      </p:sp>
      <p:sp>
        <p:nvSpPr>
          <p:cNvPr id="3" name="副标题 2"/>
          <p:cNvSpPr>
            <a:spLocks noGrp="1"/>
          </p:cNvSpPr>
          <p:nvPr>
            <p:ph type="subTitle" idx="1"/>
          </p:nvPr>
        </p:nvSpPr>
        <p:spPr/>
        <p:txBody>
          <a:bodyPr>
            <a:normAutofit/>
          </a:bodyPr>
          <a:lstStyle/>
          <a:p>
            <a:r>
              <a:rPr lang="en-US" altLang="zh-CN" dirty="0"/>
              <a:t>Nanyang Technological University, </a:t>
            </a:r>
            <a:r>
              <a:rPr lang="en-US" altLang="zh-CN" dirty="0" smtClean="0"/>
              <a:t>Singapore</a:t>
            </a:r>
          </a:p>
          <a:p>
            <a:r>
              <a:rPr lang="en-US" altLang="zh-CN" dirty="0"/>
              <a:t>Monash University, </a:t>
            </a:r>
            <a:r>
              <a:rPr lang="en-US" altLang="zh-CN" dirty="0" smtClean="0"/>
              <a:t>Australia</a:t>
            </a:r>
          </a:p>
          <a:p>
            <a:r>
              <a:rPr lang="en-US" altLang="zh-CN" dirty="0" smtClean="0"/>
              <a:t>ICCV2019</a:t>
            </a:r>
            <a:endParaRPr lang="zh-CN" altLang="en-US" dirty="0"/>
          </a:p>
        </p:txBody>
      </p:sp>
    </p:spTree>
    <p:extLst>
      <p:ext uri="{BB962C8B-B14F-4D97-AF65-F5344CB8AC3E}">
        <p14:creationId xmlns:p14="http://schemas.microsoft.com/office/powerpoint/2010/main" val="3281551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Problem</a:t>
            </a:r>
            <a:endParaRPr lang="zh-CN" altLang="en-US" b="1" dirty="0"/>
          </a:p>
        </p:txBody>
      </p:sp>
      <p:sp>
        <p:nvSpPr>
          <p:cNvPr id="3" name="内容占位符 2"/>
          <p:cNvSpPr>
            <a:spLocks noGrp="1"/>
          </p:cNvSpPr>
          <p:nvPr>
            <p:ph idx="1"/>
          </p:nvPr>
        </p:nvSpPr>
        <p:spPr/>
        <p:txBody>
          <a:bodyPr/>
          <a:lstStyle/>
          <a:p>
            <a:r>
              <a:rPr lang="en-US" altLang="zh-CN" dirty="0" smtClean="0"/>
              <a:t>Most of current image captioning models heavily rely on paired image-caption datasets. However, getting large scale image-caption paired data is labor-intensive and time-consuming.</a:t>
            </a:r>
          </a:p>
          <a:p>
            <a:r>
              <a:rPr lang="en-US" altLang="zh-CN" dirty="0" smtClean="0"/>
              <a:t>Unlike unsupervised neural machine translation where the encoders can be shared across the source and target languages, due to the different structures and characteristics of image and text modalities, the encoders of image and sentence cannot be shared to connect the two modalities.</a:t>
            </a:r>
            <a:endParaRPr lang="zh-CN" altLang="en-US" dirty="0"/>
          </a:p>
        </p:txBody>
      </p:sp>
    </p:spTree>
    <p:extLst>
      <p:ext uri="{BB962C8B-B14F-4D97-AF65-F5344CB8AC3E}">
        <p14:creationId xmlns:p14="http://schemas.microsoft.com/office/powerpoint/2010/main" val="2351018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O</a:t>
            </a:r>
            <a:r>
              <a:rPr lang="zh-CN" altLang="en-US" b="1" dirty="0" smtClean="0"/>
              <a:t>verview</a:t>
            </a:r>
            <a:endParaRPr lang="zh-CN" altLang="en-US" dirty="0"/>
          </a:p>
        </p:txBody>
      </p:sp>
      <p:pic>
        <p:nvPicPr>
          <p:cNvPr id="4" name="内容占位符 3"/>
          <p:cNvPicPr>
            <a:picLocks noGrp="1" noChangeAspect="1"/>
          </p:cNvPicPr>
          <p:nvPr>
            <p:ph idx="1"/>
          </p:nvPr>
        </p:nvPicPr>
        <p:blipFill>
          <a:blip r:embed="rId3"/>
          <a:stretch>
            <a:fillRect/>
          </a:stretch>
        </p:blipFill>
        <p:spPr>
          <a:xfrm>
            <a:off x="1559483" y="1690688"/>
            <a:ext cx="9073032" cy="3703278"/>
          </a:xfrm>
          <a:prstGeom prst="rect">
            <a:avLst/>
          </a:prstGeom>
        </p:spPr>
      </p:pic>
      <p:pic>
        <p:nvPicPr>
          <p:cNvPr id="5" name="图片 4"/>
          <p:cNvPicPr>
            <a:picLocks noChangeAspect="1"/>
          </p:cNvPicPr>
          <p:nvPr/>
        </p:nvPicPr>
        <p:blipFill>
          <a:blip r:embed="rId4"/>
          <a:stretch>
            <a:fillRect/>
          </a:stretch>
        </p:blipFill>
        <p:spPr>
          <a:xfrm>
            <a:off x="3501529" y="5631758"/>
            <a:ext cx="5188941" cy="1003460"/>
          </a:xfrm>
          <a:prstGeom prst="rect">
            <a:avLst/>
          </a:prstGeom>
        </p:spPr>
      </p:pic>
    </p:spTree>
    <p:extLst>
      <p:ext uri="{BB962C8B-B14F-4D97-AF65-F5344CB8AC3E}">
        <p14:creationId xmlns:p14="http://schemas.microsoft.com/office/powerpoint/2010/main" val="144448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Sentence </a:t>
            </a:r>
            <a:r>
              <a:rPr lang="en-US" altLang="zh-CN" b="1" dirty="0" smtClean="0"/>
              <a:t>Decoder</a:t>
            </a:r>
            <a:endParaRPr lang="zh-CN" altLang="en-US" b="1" dirty="0"/>
          </a:p>
        </p:txBody>
      </p:sp>
      <p:pic>
        <p:nvPicPr>
          <p:cNvPr id="4" name="内容占位符 3"/>
          <p:cNvPicPr>
            <a:picLocks noGrp="1" noChangeAspect="1"/>
          </p:cNvPicPr>
          <p:nvPr>
            <p:ph idx="1"/>
          </p:nvPr>
        </p:nvPicPr>
        <p:blipFill>
          <a:blip r:embed="rId2"/>
          <a:stretch>
            <a:fillRect/>
          </a:stretch>
        </p:blipFill>
        <p:spPr>
          <a:xfrm>
            <a:off x="410269" y="2037674"/>
            <a:ext cx="7318479" cy="4141900"/>
          </a:xfrm>
          <a:prstGeom prst="rect">
            <a:avLst/>
          </a:prstGeom>
        </p:spPr>
      </p:pic>
      <p:pic>
        <p:nvPicPr>
          <p:cNvPr id="5" name="图片 4"/>
          <p:cNvPicPr>
            <a:picLocks noChangeAspect="1"/>
          </p:cNvPicPr>
          <p:nvPr/>
        </p:nvPicPr>
        <p:blipFill>
          <a:blip r:embed="rId3"/>
          <a:stretch>
            <a:fillRect/>
          </a:stretch>
        </p:blipFill>
        <p:spPr>
          <a:xfrm>
            <a:off x="7728748" y="2342200"/>
            <a:ext cx="4383291" cy="867758"/>
          </a:xfrm>
          <a:prstGeom prst="rect">
            <a:avLst/>
          </a:prstGeom>
        </p:spPr>
      </p:pic>
      <p:pic>
        <p:nvPicPr>
          <p:cNvPr id="6" name="图片 5"/>
          <p:cNvPicPr>
            <a:picLocks noChangeAspect="1"/>
          </p:cNvPicPr>
          <p:nvPr/>
        </p:nvPicPr>
        <p:blipFill>
          <a:blip r:embed="rId4"/>
          <a:stretch>
            <a:fillRect/>
          </a:stretch>
        </p:blipFill>
        <p:spPr>
          <a:xfrm>
            <a:off x="7849404" y="3383451"/>
            <a:ext cx="4141979" cy="1450346"/>
          </a:xfrm>
          <a:prstGeom prst="rect">
            <a:avLst/>
          </a:prstGeom>
        </p:spPr>
      </p:pic>
    </p:spTree>
    <p:extLst>
      <p:ext uri="{BB962C8B-B14F-4D97-AF65-F5344CB8AC3E}">
        <p14:creationId xmlns:p14="http://schemas.microsoft.com/office/powerpoint/2010/main" val="3465128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Train</a:t>
            </a:r>
            <a:endParaRPr lang="zh-CN" altLang="en-US" b="1" dirty="0"/>
          </a:p>
        </p:txBody>
      </p:sp>
      <p:sp>
        <p:nvSpPr>
          <p:cNvPr id="3" name="内容占位符 2"/>
          <p:cNvSpPr>
            <a:spLocks noGrp="1"/>
          </p:cNvSpPr>
          <p:nvPr>
            <p:ph idx="1"/>
          </p:nvPr>
        </p:nvSpPr>
        <p:spPr/>
        <p:txBody>
          <a:bodyPr/>
          <a:lstStyle/>
          <a:p>
            <a:r>
              <a:rPr lang="en-US" altLang="zh-CN" dirty="0"/>
              <a:t>F</a:t>
            </a:r>
            <a:r>
              <a:rPr lang="en-US" altLang="zh-CN" dirty="0" smtClean="0"/>
              <a:t>irst train the graph encoder and the sentence decoder in the text modality by the cross-entropy (XE) loss and RL</a:t>
            </a:r>
          </a:p>
          <a:p>
            <a:r>
              <a:rPr lang="en-US" altLang="zh-CN" b="1" dirty="0" smtClean="0"/>
              <a:t>Unsupervised Mapping of Scene Graph Features</a:t>
            </a:r>
          </a:p>
          <a:p>
            <a:pPr marL="0" indent="0">
              <a:buNone/>
            </a:pPr>
            <a:r>
              <a:rPr lang="en-US" altLang="zh-CN" dirty="0" smtClean="0"/>
              <a:t>   use </a:t>
            </a:r>
            <a:r>
              <a:rPr lang="en-US" altLang="zh-CN" dirty="0" err="1" smtClean="0"/>
              <a:t>CycleGAN</a:t>
            </a:r>
            <a:r>
              <a:rPr lang="en-US" altLang="zh-CN" dirty="0" smtClean="0"/>
              <a:t> to learn the feature alignment across domains.</a:t>
            </a:r>
            <a:endParaRPr lang="zh-CN" altLang="en-US" dirty="0"/>
          </a:p>
        </p:txBody>
      </p:sp>
      <p:pic>
        <p:nvPicPr>
          <p:cNvPr id="9" name="图片 8"/>
          <p:cNvPicPr>
            <a:picLocks noChangeAspect="1"/>
          </p:cNvPicPr>
          <p:nvPr/>
        </p:nvPicPr>
        <p:blipFill>
          <a:blip r:embed="rId3"/>
          <a:stretch>
            <a:fillRect/>
          </a:stretch>
        </p:blipFill>
        <p:spPr>
          <a:xfrm>
            <a:off x="225589" y="3864517"/>
            <a:ext cx="6600811" cy="2806887"/>
          </a:xfrm>
          <a:prstGeom prst="rect">
            <a:avLst/>
          </a:prstGeom>
        </p:spPr>
      </p:pic>
      <p:pic>
        <p:nvPicPr>
          <p:cNvPr id="11" name="图片 10"/>
          <p:cNvPicPr>
            <a:picLocks noChangeAspect="1"/>
          </p:cNvPicPr>
          <p:nvPr/>
        </p:nvPicPr>
        <p:blipFill>
          <a:blip r:embed="rId4"/>
          <a:stretch>
            <a:fillRect/>
          </a:stretch>
        </p:blipFill>
        <p:spPr>
          <a:xfrm>
            <a:off x="6940885" y="3864517"/>
            <a:ext cx="5104375" cy="1341664"/>
          </a:xfrm>
          <a:prstGeom prst="rect">
            <a:avLst/>
          </a:prstGeom>
        </p:spPr>
      </p:pic>
      <p:pic>
        <p:nvPicPr>
          <p:cNvPr id="12" name="图片 11"/>
          <p:cNvPicPr>
            <a:picLocks noChangeAspect="1"/>
          </p:cNvPicPr>
          <p:nvPr/>
        </p:nvPicPr>
        <p:blipFill>
          <a:blip r:embed="rId5"/>
          <a:stretch>
            <a:fillRect/>
          </a:stretch>
        </p:blipFill>
        <p:spPr>
          <a:xfrm>
            <a:off x="6940885" y="5530947"/>
            <a:ext cx="4474812" cy="899349"/>
          </a:xfrm>
          <a:prstGeom prst="rect">
            <a:avLst/>
          </a:prstGeom>
        </p:spPr>
      </p:pic>
    </p:spTree>
    <p:extLst>
      <p:ext uri="{BB962C8B-B14F-4D97-AF65-F5344CB8AC3E}">
        <p14:creationId xmlns:p14="http://schemas.microsoft.com/office/powerpoint/2010/main" val="2138683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Results</a:t>
            </a:r>
            <a:endParaRPr lang="zh-CN" altLang="en-US" b="1" dirty="0"/>
          </a:p>
        </p:txBody>
      </p:sp>
      <p:pic>
        <p:nvPicPr>
          <p:cNvPr id="4" name="内容占位符 3"/>
          <p:cNvPicPr>
            <a:picLocks noGrp="1" noChangeAspect="1"/>
          </p:cNvPicPr>
          <p:nvPr>
            <p:ph idx="1"/>
          </p:nvPr>
        </p:nvPicPr>
        <p:blipFill>
          <a:blip r:embed="rId2"/>
          <a:stretch>
            <a:fillRect/>
          </a:stretch>
        </p:blipFill>
        <p:spPr>
          <a:xfrm>
            <a:off x="350922" y="1366224"/>
            <a:ext cx="11490155" cy="3059639"/>
          </a:xfrm>
          <a:prstGeom prst="rect">
            <a:avLst/>
          </a:prstGeom>
        </p:spPr>
      </p:pic>
      <p:pic>
        <p:nvPicPr>
          <p:cNvPr id="5" name="图片 4"/>
          <p:cNvPicPr>
            <a:picLocks noChangeAspect="1"/>
          </p:cNvPicPr>
          <p:nvPr/>
        </p:nvPicPr>
        <p:blipFill>
          <a:blip r:embed="rId3"/>
          <a:stretch>
            <a:fillRect/>
          </a:stretch>
        </p:blipFill>
        <p:spPr>
          <a:xfrm>
            <a:off x="144449" y="4626962"/>
            <a:ext cx="6523509" cy="2083554"/>
          </a:xfrm>
          <a:prstGeom prst="rect">
            <a:avLst/>
          </a:prstGeom>
        </p:spPr>
      </p:pic>
      <p:pic>
        <p:nvPicPr>
          <p:cNvPr id="6" name="图片 5"/>
          <p:cNvPicPr>
            <a:picLocks noChangeAspect="1"/>
          </p:cNvPicPr>
          <p:nvPr/>
        </p:nvPicPr>
        <p:blipFill>
          <a:blip r:embed="rId4"/>
          <a:stretch>
            <a:fillRect/>
          </a:stretch>
        </p:blipFill>
        <p:spPr>
          <a:xfrm>
            <a:off x="6785942" y="4626962"/>
            <a:ext cx="5395169" cy="1434625"/>
          </a:xfrm>
          <a:prstGeom prst="rect">
            <a:avLst/>
          </a:prstGeom>
        </p:spPr>
      </p:pic>
    </p:spTree>
    <p:extLst>
      <p:ext uri="{BB962C8B-B14F-4D97-AF65-F5344CB8AC3E}">
        <p14:creationId xmlns:p14="http://schemas.microsoft.com/office/powerpoint/2010/main" val="992721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659626" y="1690688"/>
            <a:ext cx="10872748" cy="4952219"/>
          </a:xfrm>
          <a:prstGeom prst="rect">
            <a:avLst/>
          </a:prstGeom>
        </p:spPr>
      </p:pic>
    </p:spTree>
    <p:extLst>
      <p:ext uri="{BB962C8B-B14F-4D97-AF65-F5344CB8AC3E}">
        <p14:creationId xmlns:p14="http://schemas.microsoft.com/office/powerpoint/2010/main" val="3001746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190</Words>
  <Application>Microsoft Office PowerPoint</Application>
  <PresentationFormat>宽屏</PresentationFormat>
  <Paragraphs>18</Paragraphs>
  <Slides>7</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Unpaired Image Captioning via Scene Graph Alignments</vt:lpstr>
      <vt:lpstr>Problem</vt:lpstr>
      <vt:lpstr>Overview</vt:lpstr>
      <vt:lpstr>Sentence Decoder</vt:lpstr>
      <vt:lpstr>Train</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Auto-Encoding Scene Graphs for Image Captioning</dc:title>
  <dc:creator>李彤</dc:creator>
  <cp:lastModifiedBy>李彤</cp:lastModifiedBy>
  <cp:revision>110</cp:revision>
  <dcterms:created xsi:type="dcterms:W3CDTF">2020-03-03T08:56:14Z</dcterms:created>
  <dcterms:modified xsi:type="dcterms:W3CDTF">2020-10-04T15:33:17Z</dcterms:modified>
</cp:coreProperties>
</file>