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2E9D1-77B1-4160-A02B-287167B45AB4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3A4D6-6D40-4765-981B-9869036D6A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08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作者主要就是将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中的注意力机制加入到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Captioning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模型中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主要创新：封装了图像区域的多层编码器和生成输出句子的多层解码器，并且为了利用低层次和高层次的图像区域之间的关系，编码层和解码层以网状结构连接，通过可学习的门控机制进行加权。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038B3-BB44-462A-976A-966BB6A321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36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038B3-BB44-462A-976A-966BB6A321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264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所以作者提出了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Memory-Augmented Attention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self-attention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进行扩展，额外的“插槽”可以编码先验信息。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038B3-BB44-462A-976A-966BB6A321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88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所以作者提出了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Memory-Augmented Attention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self-attention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进行扩展，额外的“插槽”可以编码先验信息。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038B3-BB44-462A-976A-966BB6A321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2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B4A0-E513-4653-BD2C-523E624AB751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819A-0AB3-449C-A075-83B1ADB1C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63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B4A0-E513-4653-BD2C-523E624AB751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819A-0AB3-449C-A075-83B1ADB1C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3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B4A0-E513-4653-BD2C-523E624AB751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819A-0AB3-449C-A075-83B1ADB1C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58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B4A0-E513-4653-BD2C-523E624AB751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819A-0AB3-449C-A075-83B1ADB1C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98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B4A0-E513-4653-BD2C-523E624AB751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819A-0AB3-449C-A075-83B1ADB1C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16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B4A0-E513-4653-BD2C-523E624AB751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819A-0AB3-449C-A075-83B1ADB1C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48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B4A0-E513-4653-BD2C-523E624AB751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819A-0AB3-449C-A075-83B1ADB1C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30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B4A0-E513-4653-BD2C-523E624AB751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819A-0AB3-449C-A075-83B1ADB1C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75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B4A0-E513-4653-BD2C-523E624AB751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819A-0AB3-449C-A075-83B1ADB1C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34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B4A0-E513-4653-BD2C-523E624AB751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819A-0AB3-449C-A075-83B1ADB1C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79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B4A0-E513-4653-BD2C-523E624AB751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819A-0AB3-449C-A075-83B1ADB1C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6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8B4A0-E513-4653-BD2C-523E624AB751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3819A-0AB3-449C-A075-83B1ADB1C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00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Meshed-Memory Transformer for Image Captioning 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4770"/>
          </a:xfrm>
        </p:spPr>
        <p:txBody>
          <a:bodyPr/>
          <a:lstStyle/>
          <a:p>
            <a:r>
              <a:rPr lang="en-US" altLang="zh-CN" dirty="0" smtClean="0"/>
              <a:t>CVPR2020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532" y="4374772"/>
            <a:ext cx="7574936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0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Results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10" y="1945309"/>
            <a:ext cx="11664979" cy="396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51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Results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8116"/>
            <a:ext cx="10515600" cy="410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7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Overview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79548" y="1466144"/>
            <a:ext cx="6632903" cy="497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0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Meshed-Memory </a:t>
            </a:r>
            <a:r>
              <a:rPr lang="en-US" altLang="zh-CN" b="1" dirty="0" smtClean="0"/>
              <a:t>Transformer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Encoder</a:t>
            </a:r>
          </a:p>
          <a:p>
            <a:pPr marL="0" indent="0">
              <a:buNone/>
            </a:pPr>
            <a:r>
              <a:rPr lang="en-US" altLang="zh-CN" dirty="0"/>
              <a:t>processing </a:t>
            </a:r>
            <a:r>
              <a:rPr lang="en-US" altLang="zh-CN" dirty="0" smtClean="0"/>
              <a:t>regions from </a:t>
            </a:r>
            <a:r>
              <a:rPr lang="en-US" altLang="zh-CN" dirty="0"/>
              <a:t>the input image and devising relationships </a:t>
            </a:r>
            <a:r>
              <a:rPr lang="en-US" altLang="zh-CN" dirty="0" smtClean="0"/>
              <a:t>between them.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 smtClean="0"/>
              <a:t>Decoder</a:t>
            </a:r>
          </a:p>
          <a:p>
            <a:pPr marL="0" indent="0">
              <a:buNone/>
            </a:pPr>
            <a:r>
              <a:rPr lang="en-US" altLang="zh-CN" dirty="0" smtClean="0"/>
              <a:t>reads </a:t>
            </a:r>
            <a:r>
              <a:rPr lang="en-US" altLang="zh-CN" dirty="0"/>
              <a:t>from the output of each </a:t>
            </a:r>
            <a:r>
              <a:rPr lang="en-US" altLang="zh-CN" dirty="0" smtClean="0"/>
              <a:t>encoding layer </a:t>
            </a:r>
            <a:r>
              <a:rPr lang="en-US" altLang="zh-CN" dirty="0"/>
              <a:t>to generate the output caption word by word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 smtClean="0"/>
              <a:t>Both </a:t>
            </a:r>
            <a:r>
              <a:rPr lang="en-US" altLang="zh-CN" b="1" dirty="0"/>
              <a:t>made of stacks of attentive </a:t>
            </a:r>
            <a:r>
              <a:rPr lang="en-US" altLang="zh-CN" b="1" dirty="0" smtClean="0"/>
              <a:t>layers</a:t>
            </a:r>
            <a:r>
              <a:rPr lang="en-US" altLang="zh-CN" b="1" dirty="0"/>
              <a:t>.</a:t>
            </a:r>
            <a:endParaRPr lang="en-US" altLang="zh-CN" b="1" dirty="0" smtClean="0"/>
          </a:p>
          <a:p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45919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Architecture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62" y="1472551"/>
            <a:ext cx="11921876" cy="46243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163" y="5888324"/>
            <a:ext cx="4305673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3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Memory-Augmented Encoder</a:t>
            </a:r>
            <a:endParaRPr lang="zh-CN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84575"/>
          </a:xfrm>
        </p:spPr>
        <p:txBody>
          <a:bodyPr/>
          <a:lstStyle/>
          <a:p>
            <a:r>
              <a:rPr lang="en-US" altLang="zh-CN" b="1" dirty="0" smtClean="0"/>
              <a:t>Self-attention operation</a:t>
            </a:r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/>
              <a:t>Memory-Augmented </a:t>
            </a:r>
            <a:r>
              <a:rPr lang="en-US" altLang="zh-CN" b="1" dirty="0" smtClean="0"/>
              <a:t>Attention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505" y="2558997"/>
            <a:ext cx="4716945" cy="51147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71562" y="3205410"/>
            <a:ext cx="10048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其中</a:t>
            </a:r>
            <a:r>
              <a:rPr lang="en-US" altLang="zh-CN" dirty="0"/>
              <a:t>X</a:t>
            </a:r>
            <a:r>
              <a:rPr lang="zh-CN" altLang="zh-CN" dirty="0"/>
              <a:t>表示提取出的一组图像区域特征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问题</a:t>
            </a:r>
            <a:r>
              <a:rPr lang="zh-CN" altLang="zh-CN" dirty="0"/>
              <a:t>：</a:t>
            </a:r>
            <a:r>
              <a:rPr lang="en-US" altLang="zh-CN" dirty="0"/>
              <a:t>self-attention</a:t>
            </a:r>
            <a:r>
              <a:rPr lang="zh-CN" altLang="zh-CN" dirty="0"/>
              <a:t>只关注输入集合两两之间的相似性，所以不能对图像区域之间的先验知识进行建模，比如给定“</a:t>
            </a:r>
            <a:r>
              <a:rPr lang="en-US" altLang="zh-CN" dirty="0"/>
              <a:t>man</a:t>
            </a:r>
            <a:r>
              <a:rPr lang="zh-CN" altLang="zh-CN" dirty="0"/>
              <a:t>”和“</a:t>
            </a:r>
            <a:r>
              <a:rPr lang="en-US" altLang="zh-CN" dirty="0"/>
              <a:t>basketball</a:t>
            </a:r>
            <a:r>
              <a:rPr lang="zh-CN" altLang="zh-CN" dirty="0"/>
              <a:t>”的区域编码特征，如果没有先验知识的话很难推断出“</a:t>
            </a:r>
            <a:r>
              <a:rPr lang="en-US" altLang="zh-CN" dirty="0"/>
              <a:t>player</a:t>
            </a:r>
            <a:r>
              <a:rPr lang="zh-CN" altLang="zh-CN" dirty="0"/>
              <a:t>”或者“</a:t>
            </a:r>
            <a:r>
              <a:rPr lang="en-US" altLang="zh-CN" dirty="0"/>
              <a:t>game</a:t>
            </a:r>
            <a:r>
              <a:rPr lang="zh-CN" altLang="zh-CN" dirty="0"/>
              <a:t>”的概念，同样，给定“</a:t>
            </a:r>
            <a:r>
              <a:rPr lang="en-US" altLang="zh-CN" dirty="0"/>
              <a:t>eggs</a:t>
            </a:r>
            <a:r>
              <a:rPr lang="zh-CN" altLang="zh-CN" dirty="0"/>
              <a:t>”和“</a:t>
            </a:r>
            <a:r>
              <a:rPr lang="en-US" altLang="zh-CN" dirty="0"/>
              <a:t>toasts</a:t>
            </a:r>
            <a:r>
              <a:rPr lang="zh-CN" altLang="zh-CN" dirty="0"/>
              <a:t>”的区域特征，可以很容易地利用关系的先验知识推断出图片是在描述“</a:t>
            </a:r>
            <a:r>
              <a:rPr lang="en-US" altLang="zh-CN" dirty="0"/>
              <a:t>breakfast</a:t>
            </a:r>
            <a:r>
              <a:rPr lang="zh-CN" altLang="zh-CN" dirty="0"/>
              <a:t>”的知识。</a:t>
            </a:r>
          </a:p>
          <a:p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567488" y="5716493"/>
            <a:ext cx="3852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对</a:t>
            </a:r>
            <a:r>
              <a:rPr lang="en-US" altLang="zh-CN" dirty="0"/>
              <a:t>self-attention</a:t>
            </a:r>
            <a:r>
              <a:rPr lang="zh-CN" altLang="zh-CN" dirty="0"/>
              <a:t>的</a:t>
            </a:r>
            <a:r>
              <a:rPr lang="en-US" altLang="zh-CN" dirty="0"/>
              <a:t>key</a:t>
            </a:r>
            <a:r>
              <a:rPr lang="zh-CN" altLang="zh-CN" dirty="0"/>
              <a:t>和</a:t>
            </a:r>
            <a:r>
              <a:rPr lang="en-US" altLang="zh-CN" dirty="0"/>
              <a:t>value</a:t>
            </a:r>
            <a:r>
              <a:rPr lang="zh-CN" altLang="zh-CN" dirty="0"/>
              <a:t>进行扩展，额外的“插槽”可以编码先验信息。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249" y="5410200"/>
            <a:ext cx="4110750" cy="125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5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Memory-Augmented Encoder</a:t>
            </a:r>
            <a:endParaRPr lang="zh-CN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84575"/>
          </a:xfrm>
        </p:spPr>
        <p:txBody>
          <a:bodyPr/>
          <a:lstStyle/>
          <a:p>
            <a:r>
              <a:rPr lang="en-US" altLang="zh-CN" b="1" dirty="0"/>
              <a:t>Encoding layer</a:t>
            </a:r>
          </a:p>
          <a:p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/>
              <a:t>Full </a:t>
            </a:r>
            <a:r>
              <a:rPr lang="en-US" altLang="zh-CN" b="1" dirty="0" smtClean="0"/>
              <a:t>encoder</a:t>
            </a:r>
          </a:p>
          <a:p>
            <a:pPr marL="0" indent="0">
              <a:buNone/>
            </a:pPr>
            <a:r>
              <a:rPr lang="en-US" altLang="zh-CN" dirty="0" smtClean="0"/>
              <a:t>   Multiple </a:t>
            </a:r>
            <a:r>
              <a:rPr lang="en-US" altLang="zh-CN" dirty="0"/>
              <a:t>encoding layers are stacked in </a:t>
            </a:r>
            <a:r>
              <a:rPr lang="en-US" altLang="zh-CN" dirty="0" smtClean="0"/>
              <a:t>sequence.</a:t>
            </a: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2194560" y="2435860"/>
            <a:ext cx="3682736" cy="17360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91473" y="2657574"/>
            <a:ext cx="424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AddNorm</a:t>
            </a:r>
            <a:r>
              <a:rPr lang="en-US" altLang="zh-CN" dirty="0" smtClean="0"/>
              <a:t>: the </a:t>
            </a:r>
            <a:r>
              <a:rPr lang="en-US" altLang="zh-CN" dirty="0"/>
              <a:t>composition of a residual </a:t>
            </a:r>
          </a:p>
          <a:p>
            <a:r>
              <a:rPr lang="en-US" altLang="zh-CN" dirty="0"/>
              <a:t>connection and of a layer normalization.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618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Meshed Decoder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Meshed </a:t>
            </a:r>
            <a:r>
              <a:rPr lang="en-US" altLang="zh-CN" b="1" dirty="0" smtClean="0"/>
              <a:t>Cross-Attention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1" y="3132508"/>
            <a:ext cx="5369828" cy="23641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76351" y="2351240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为了在句子的生成过程中利用所有的编码层输出的多层次表示，编码层和解码层之间采用网状连接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52550" y="5895975"/>
            <a:ext cx="955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α中的权重既调节每个编码层的输出特征集合之间的贡献，也调节不同层之间的相对重要性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2740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Meshed Decoder</a:t>
            </a:r>
            <a:endParaRPr lang="zh-CN" altLang="en-US" b="1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Architecture of decoding </a:t>
            </a:r>
            <a:r>
              <a:rPr lang="en-US" altLang="zh-CN" b="1" dirty="0" smtClean="0"/>
              <a:t>layers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485" y="2699352"/>
            <a:ext cx="6717966" cy="110112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70485" y="4133850"/>
            <a:ext cx="891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因为只依赖于前面已经生成的单词集合，所以采用了</a:t>
            </a:r>
            <a:r>
              <a:rPr lang="en-US" altLang="zh-CN" dirty="0"/>
              <a:t>masked self-attention operation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08833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Results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1787" y="1862137"/>
            <a:ext cx="5948425" cy="385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4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Microsoft Office PowerPoint</Application>
  <PresentationFormat>宽屏</PresentationFormat>
  <Paragraphs>58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Meshed-Memory Transformer for Image Captioning </vt:lpstr>
      <vt:lpstr>Overview</vt:lpstr>
      <vt:lpstr>Meshed-Memory Transformer</vt:lpstr>
      <vt:lpstr>Architecture</vt:lpstr>
      <vt:lpstr>Memory-Augmented Encoder</vt:lpstr>
      <vt:lpstr>Memory-Augmented Encoder</vt:lpstr>
      <vt:lpstr>Meshed Decoder</vt:lpstr>
      <vt:lpstr>Meshed Decoder</vt:lpstr>
      <vt:lpstr>Results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Meshed-Memory Transformer for Image Captioning </dc:title>
  <dc:creator>李彤</dc:creator>
  <cp:lastModifiedBy>李彤</cp:lastModifiedBy>
  <cp:revision>2</cp:revision>
  <dcterms:created xsi:type="dcterms:W3CDTF">2020-06-24T12:55:38Z</dcterms:created>
  <dcterms:modified xsi:type="dcterms:W3CDTF">2020-07-02T08:26:45Z</dcterms:modified>
</cp:coreProperties>
</file>