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36E99-0218-4120-9833-76ADD89F1BA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E1BC8-41B3-4EA7-B4A9-F918A9828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0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）现有的大多数方法不能够控制生成的描述，例如选择粗略的还是详细的描述图片。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的自回归模型的计算复杂度随着生成描述长度的增加而线性增加。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E1BC8-41B3-4EA7-B4A9-F918A98288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）使用简单的长度级别嵌入来使模型能够控制生成描述的长度。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）设计了一种非自回归方法可以在长度无关的复杂性中生成描述。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效果如下：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可以看出随着描述长度的增加，描述内容更加丰富，更加关注图片的细节。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E1BC8-41B3-4EA7-B4A9-F918A98288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首先根据描述的长度范围将数据分为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个长度级别。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单词最终的向量表示如下：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表示为长度级别的嵌入向量加单词的词嵌入向量加位置嵌入向量（可选的，用于基于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的解码器）。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在训练的时候，长度级别根据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 truth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来判断，在推理的时候，长度级别人为指定，用于控制生成描述的长度。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长度感知的自回归解码器：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作者将长度级别嵌入整合到两个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方法来进行实验：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AoANet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的解码器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VLP (BERT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类型的解码器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。只是将单词的嵌入表示替换为上述形式，无需进行任何其他修改。通过这种方式，解码器可以显式地对长度信息进行建模。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E1BC8-41B3-4EA7-B4A9-F918A98288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3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为了提高解码效率，作者提出了一种非自回归的长度可控的模型：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，如下图所示：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图片区域特征输入为：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分别表示物体的区域特征、分类概率和位置特征。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eimg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是一种可学习的嵌入，可将图像区域与文本标记区分开。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单词的嵌入表示同样是上述形式。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首先根据描述长度确定它的长度级别，然后使用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[EOS]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将描述填充到该长度级别范围的最大长度，之后用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[MASK]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随机替换描述中的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个单词来构造输入序列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到最大长度中随机选择的），最后模型根据输入的图片信息和序列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的信息来预测被替换掉的真实单词。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E1BC8-41B3-4EA7-B4A9-F918A98288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9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如上图所示，在最开始输入指定长度级别中最大长度的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[MASK]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序列，之后得到一个初始预测的句子以及每个单词对应的置信度（也就是该单词的输出概率）。为了鼓励模型预测更长的描述，作者建议在长度级别范围内将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[EOS]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的概率按系数衰减（该系数取值是一个小于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的数）：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之后选择置信度最低的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个单词替换为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[MASK]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，再次进行解码，得到一个新的更好的句子，并且更新置信度：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之后继续迭代更新句子和置信度指定次数，得到最终的描述。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表示迭代总次数，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表示当前迭代次数，随着迭代的进行，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越来越小。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非自回归的方法计算复杂度与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相关而和生成描述的长度无关，降低了生成长描述的计算复杂度，并且还能在之后的步骤中修改早期步骤中犯的错误，这在自回归的方法中是不可行的。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E1BC8-41B3-4EA7-B4A9-F918A98288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7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4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5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3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1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8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9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5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5796-5688-4ED2-84F8-46AE2C8C03C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B0FE-F5FF-4E12-9D62-B9A845088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3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Length-Controllable Image Captioning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ECCV2020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19" y="4088178"/>
            <a:ext cx="9304762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176" y="1690688"/>
            <a:ext cx="6397647" cy="51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3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Problem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ost existing methods cannot control their captions, e.g., choosing to describe the image either roughly or in detail.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Due to their autoregressive nature, the computational complexity of existing models increases linearly as the length of the generated captions grows.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3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Method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 a simple length level embedding to endow them with this ability.</a:t>
            </a:r>
            <a:endParaRPr lang="en-US" altLang="zh-CN" dirty="0"/>
          </a:p>
          <a:p>
            <a:r>
              <a:rPr lang="en-US" altLang="zh-CN" dirty="0" smtClean="0"/>
              <a:t>Devise a non-autoregressive image captioning approach that can generate captions in a length-irrelevant complexity.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446" y="3631393"/>
            <a:ext cx="7383108" cy="30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5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Acquisition of Length Information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final representation of a token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 smtClean="0"/>
              <a:t>Length-aware autoregressive caption decoders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Due to its simplicity, the proposed length level embedding can be easily integrated into these models.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Experiment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dirty="0" err="1" smtClean="0"/>
              <a:t>AoANet</a:t>
            </a:r>
            <a:r>
              <a:rPr lang="en-US" altLang="zh-CN" dirty="0" smtClean="0"/>
              <a:t> (LSTM-based caption decoder) and VLP (BERT-style decoder)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38" y="2500701"/>
            <a:ext cx="2809524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1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Non-autoregressive Length-controllable Decoding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0762" y="1846302"/>
            <a:ext cx="9990476" cy="35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63" y="5856809"/>
            <a:ext cx="4912180" cy="447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692" y="5856809"/>
            <a:ext cx="2809524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0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Non-autoregressive Length-controllable Decoding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Inference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To encourage the model to predict longer captions: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Iteratively </a:t>
            </a:r>
            <a:r>
              <a:rPr lang="en-US" altLang="zh-CN" dirty="0"/>
              <a:t>u</a:t>
            </a:r>
            <a:r>
              <a:rPr lang="en-US" altLang="zh-CN" dirty="0" smtClean="0"/>
              <a:t>pdate confidence score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88" y="2209758"/>
            <a:ext cx="8847619" cy="17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434" y="4346271"/>
            <a:ext cx="7514286" cy="4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332" y="5434274"/>
            <a:ext cx="6333333" cy="1085714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10581000" y="2710663"/>
            <a:ext cx="1545590" cy="3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Result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757" y="1412387"/>
            <a:ext cx="8286486" cy="5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9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Result</a:t>
            </a:r>
            <a:endParaRPr lang="zh-CN" alt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573" y="1690688"/>
            <a:ext cx="8702854" cy="4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6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702" y="1825625"/>
            <a:ext cx="87525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9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781</Words>
  <Application>Microsoft Office PowerPoint</Application>
  <PresentationFormat>宽屏</PresentationFormat>
  <Paragraphs>57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Length-Controllable Image Captioning</vt:lpstr>
      <vt:lpstr>Problem</vt:lpstr>
      <vt:lpstr>Method</vt:lpstr>
      <vt:lpstr>Acquisition of Length Information</vt:lpstr>
      <vt:lpstr>Non-autoregressive Length-controllable Decoding</vt:lpstr>
      <vt:lpstr>Non-autoregressive Length-controllable Decoding</vt:lpstr>
      <vt:lpstr>Result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Length-Controllable Image Captioning</dc:title>
  <dc:creator>李彤</dc:creator>
  <cp:lastModifiedBy>李彤</cp:lastModifiedBy>
  <cp:revision>49</cp:revision>
  <dcterms:created xsi:type="dcterms:W3CDTF">2020-10-16T08:39:30Z</dcterms:created>
  <dcterms:modified xsi:type="dcterms:W3CDTF">2020-10-16T14:47:23Z</dcterms:modified>
</cp:coreProperties>
</file>