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B5F1-49BF-48EB-9848-805D935E8F2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2D0E4-9EDA-4482-A9A7-67D4CC34C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4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2D0E4-9EDA-4482-A9A7-67D4CC34C2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9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）现在的方法生成的句子可以准确的描述图片，但是对于相似的图片，生成的句子是通用的，缺乏独特性。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前的有方法利用图像检索来优化模型，其目的是使生成的描述远离训练批次中的其他图像。一方面，图像检索鼓励模型生成独特的单词，另一方面，它会损害准确性和描述质量——图像检索上的权重过高可能会使模型重复生成独特的单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2D0E4-9EDA-4482-A9A7-67D4CC34C2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0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CIDErBtw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是作者提出的一种衡量描述独特性的指标，值越小表示越独特，对于两个相似的图片，人们标注的描述具有很好的独特性，但是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模型生成的描述就是相同的，而作者的方法生成的描述则具有不错的独特性。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2D0E4-9EDA-4482-A9A7-67D4CC34C2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1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作者首先提出了一个新的描述独特性指标：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CIDErBtw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，之后基于该指标对现有的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奖励进行加权改造（之前的方法会认为同一个图片的标注描述是等同的，现在会对它们分配不同的权重，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CIDErBtw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值越小权重越高），并且直接使用该指标作为一种新的奖励来优化模型。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2D0E4-9EDA-4482-A9A7-67D4CC34C2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3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通过训练好的图文匹配模型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VSE++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为每种图片找到它的相似图片集，两个图片的相似度定义如下：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首先对某张图片和另一张图片的每个标注描述进行编码，之后计算他们的匹配度得分，最后取最大值来代表这两张图片的相似度。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2D0E4-9EDA-4482-A9A7-67D4CC34C2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1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表示相似图片的数目，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表示每张图标注描述的数目，计算了某个图片的一句描述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和其相似图片集的所有描述的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得分均值，值越小表示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越独特。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2D0E4-9EDA-4482-A9A7-67D4CC34C2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85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损失预训练和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微调两个阶段。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首先根据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CIDErBtw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值计算权重：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奖励进行加权：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2D0E4-9EDA-4482-A9A7-67D4CC34C2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48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2D0E4-9EDA-4482-A9A7-67D4CC34C2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6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2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7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4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2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1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4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1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2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688B-7EE4-48DC-AEE8-9394120C1D33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48EE-4FA0-4EDC-93F1-5B481B499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05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Compare and Reweight: </a:t>
            </a:r>
            <a:br>
              <a:rPr lang="en-US" altLang="zh-CN" b="1" dirty="0" smtClean="0"/>
            </a:br>
            <a:r>
              <a:rPr lang="en-US" altLang="zh-CN" b="1" dirty="0" smtClean="0"/>
              <a:t>Distinctive Image Captioning Using Similar Images Sets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012953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ECCV2020 oral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7" y="3596971"/>
            <a:ext cx="10457143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User study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729" y="1825625"/>
            <a:ext cx="8968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1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Example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692" y="1318846"/>
            <a:ext cx="7308615" cy="53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Although the generated captions can accurately describe the image, they are generic for similar images and lack distinctiveness, i.e., cannot properly describe the uniqueness of each image.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Employ image retrieval to optimize the contrastive loss --&gt; </a:t>
            </a:r>
            <a:r>
              <a:rPr lang="en-US" altLang="zh-CN" dirty="0"/>
              <a:t>hurts the accuracy and caption quality — weighting too much on image retrieval could lead a model to repeat the distinctive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57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Problem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742" y="1825625"/>
            <a:ext cx="10232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9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87741"/>
            <a:ext cx="10515600" cy="32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0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Similar images set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every target image, we generate its similar images set according to an image-to-caption retrieval process (use VSE++).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Similarity: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81" y="4001294"/>
            <a:ext cx="8495238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Between-set CIDEr (</a:t>
            </a:r>
            <a:r>
              <a:rPr lang="en-US" altLang="zh-CN" b="1" dirty="0" err="1" smtClean="0"/>
              <a:t>CIDErBtw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reflects the distinctiveness of a caption c by measuring the similarity of c to the captions of similar images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K similar images, N ground-truth captions for each image, </a:t>
            </a:r>
            <a:r>
              <a:rPr lang="en-US" altLang="zh-CN" dirty="0" smtClean="0"/>
              <a:t>lower values mean more distinctive.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3336744"/>
            <a:ext cx="5400000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Between-set CIDEr (</a:t>
            </a:r>
            <a:r>
              <a:rPr lang="en-US" altLang="zh-CN" b="1" dirty="0" err="1" smtClean="0"/>
              <a:t>CIDErBtw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Training strategies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CIDErBtw</a:t>
            </a:r>
            <a:r>
              <a:rPr lang="en-US" altLang="zh-CN" b="1" dirty="0" smtClean="0"/>
              <a:t> weight: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  Reweighting XE loss and RL </a:t>
            </a:r>
            <a:r>
              <a:rPr lang="en-US" altLang="zh-CN" b="1" dirty="0" smtClean="0"/>
              <a:t>reward: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90" y="3019476"/>
            <a:ext cx="6047619" cy="8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32" y="4417167"/>
            <a:ext cx="3333333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0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Between-set CIDEr (</a:t>
            </a:r>
            <a:r>
              <a:rPr lang="en-US" altLang="zh-CN" b="1" dirty="0" err="1" smtClean="0"/>
              <a:t>CIDErBtw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Training strategies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b="1" dirty="0" err="1"/>
              <a:t>CIDErBtw</a:t>
            </a:r>
            <a:r>
              <a:rPr lang="en-US" altLang="zh-CN" b="1" dirty="0"/>
              <a:t> </a:t>
            </a:r>
            <a:r>
              <a:rPr lang="en-US" altLang="zh-CN" b="1" dirty="0" smtClean="0"/>
              <a:t>reward:</a:t>
            </a:r>
          </a:p>
          <a:p>
            <a:pPr marL="0" indent="0">
              <a:buNone/>
            </a:pPr>
            <a:r>
              <a:rPr lang="en-US" altLang="zh-CN" dirty="0" smtClean="0"/>
              <a:t>   When </a:t>
            </a:r>
            <a:r>
              <a:rPr lang="en-US" altLang="zh-CN" dirty="0"/>
              <a:t>performing RL, </a:t>
            </a:r>
            <a:r>
              <a:rPr lang="en-US" altLang="zh-CN" dirty="0" err="1" smtClean="0"/>
              <a:t>CIDErBtw</a:t>
            </a:r>
            <a:r>
              <a:rPr lang="en-US" altLang="zh-CN" dirty="0" smtClean="0"/>
              <a:t> </a:t>
            </a:r>
            <a:r>
              <a:rPr lang="en-US" altLang="zh-CN" dirty="0"/>
              <a:t>can </a:t>
            </a:r>
            <a:r>
              <a:rPr lang="en-US" altLang="zh-CN" dirty="0" smtClean="0"/>
              <a:t>be </a:t>
            </a:r>
            <a:r>
              <a:rPr lang="en-US" altLang="zh-CN" dirty="0"/>
              <a:t>used as a part of the reward related to distinctiveness.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095" y="4183704"/>
            <a:ext cx="7723809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989" y="1438764"/>
            <a:ext cx="9386021" cy="52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4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573</Words>
  <Application>Microsoft Office PowerPoint</Application>
  <PresentationFormat>宽屏</PresentationFormat>
  <Paragraphs>50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Compare and Reweight:  Distinctive Image Captioning Using Similar Images Sets</vt:lpstr>
      <vt:lpstr>Problem</vt:lpstr>
      <vt:lpstr>Problem</vt:lpstr>
      <vt:lpstr>Overview</vt:lpstr>
      <vt:lpstr>Similar images set</vt:lpstr>
      <vt:lpstr>Between-set CIDEr (CIDErBtw)</vt:lpstr>
      <vt:lpstr>Between-set CIDEr (CIDErBtw)</vt:lpstr>
      <vt:lpstr>Between-set CIDEr (CIDErBtw)</vt:lpstr>
      <vt:lpstr>Result</vt:lpstr>
      <vt:lpstr>User study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and Reweight:  Distinctive Image Captioning Using Similar Images Sets</dc:title>
  <dc:creator>李彤</dc:creator>
  <cp:lastModifiedBy>李彤</cp:lastModifiedBy>
  <cp:revision>71</cp:revision>
  <dcterms:created xsi:type="dcterms:W3CDTF">2020-10-14T14:20:53Z</dcterms:created>
  <dcterms:modified xsi:type="dcterms:W3CDTF">2020-10-15T06:23:23Z</dcterms:modified>
</cp:coreProperties>
</file>