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6" r:id="rId2"/>
    <p:sldId id="312" r:id="rId3"/>
    <p:sldId id="301" r:id="rId4"/>
    <p:sldId id="274" r:id="rId5"/>
    <p:sldId id="303" r:id="rId6"/>
    <p:sldId id="315" r:id="rId7"/>
    <p:sldId id="316" r:id="rId8"/>
    <p:sldId id="321" r:id="rId9"/>
    <p:sldId id="317" r:id="rId10"/>
    <p:sldId id="318" r:id="rId11"/>
    <p:sldId id="320" r:id="rId12"/>
    <p:sldId id="319" r:id="rId13"/>
    <p:sldId id="323" r:id="rId14"/>
    <p:sldId id="3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  <p:cmAuthor id="2" name="SuyeonKang" initials="S" lastIdx="1" clrIdx="1">
    <p:extLst>
      <p:ext uri="{19B8F6BF-5375-455C-9EA6-DF929625EA0E}">
        <p15:presenceInfo xmlns:p15="http://schemas.microsoft.com/office/powerpoint/2012/main" userId="a674ce5634ec9c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65B8E1"/>
    <a:srgbClr val="32D200"/>
    <a:srgbClr val="2DB400"/>
    <a:srgbClr val="00F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74E12-142A-4BC1-B572-9AF9D4D24243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AE7E6E65-E210-4046-B2F1-4C51308E03A3}">
      <dgm:prSet phldrT="[텍스트]" custT="1"/>
      <dgm:spPr/>
      <dgm:t>
        <a:bodyPr/>
        <a:lstStyle/>
        <a:p>
          <a:pPr latinLnBrk="1"/>
          <a:r>
            <a: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Eclipse</a:t>
          </a:r>
        </a:p>
      </dgm:t>
    </dgm:pt>
    <dgm:pt modelId="{FE42685A-9DF9-4FDC-B647-588B29BF8429}" type="parTrans" cxnId="{9C6C31F8-CCFB-4725-BAF4-0A1F7CC9B1AE}">
      <dgm:prSet/>
      <dgm:spPr/>
      <dgm:t>
        <a:bodyPr/>
        <a:lstStyle/>
        <a:p>
          <a:pPr latinLnBrk="1"/>
          <a:endParaRPr lang="ko-KR" altLang="en-US"/>
        </a:p>
      </dgm:t>
    </dgm:pt>
    <dgm:pt modelId="{0AE74F41-5DC9-434F-A2C3-0C685A1108F9}" type="sibTrans" cxnId="{9C6C31F8-CCFB-4725-BAF4-0A1F7CC9B1AE}">
      <dgm:prSet/>
      <dgm:spPr/>
      <dgm:t>
        <a:bodyPr/>
        <a:lstStyle/>
        <a:p>
          <a:pPr latinLnBrk="1"/>
          <a:endParaRPr lang="ko-KR" altLang="en-US"/>
        </a:p>
      </dgm:t>
    </dgm:pt>
    <dgm:pt modelId="{20D8316E-DDB7-4F7D-9C51-7DAB5C306978}">
      <dgm:prSet phldrT="[텍스트]"/>
      <dgm:spPr>
        <a:solidFill>
          <a:srgbClr val="FF99CC"/>
        </a:solidFill>
      </dgm:spPr>
      <dgm:t>
        <a:bodyPr/>
        <a:lstStyle/>
        <a:p>
          <a:pPr latinLnBrk="1"/>
          <a:r>
            <a:rPr lang="en-US" altLang="ko-KR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Apatche</a:t>
          </a:r>
          <a:endParaRPr lang="en-US" altLang="ko-K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atinLnBrk="1"/>
          <a:r>
            <a: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Tomcat8.0</a:t>
          </a:r>
          <a:endParaRPr lang="ko-KR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A05618-707C-4803-9769-00A8A3443B75}" type="parTrans" cxnId="{961B4CD6-91D7-4D5B-B75E-1C3A1D13A722}">
      <dgm:prSet/>
      <dgm:spPr/>
      <dgm:t>
        <a:bodyPr/>
        <a:lstStyle/>
        <a:p>
          <a:pPr latinLnBrk="1"/>
          <a:endParaRPr lang="ko-KR" altLang="en-US"/>
        </a:p>
      </dgm:t>
    </dgm:pt>
    <dgm:pt modelId="{FE4D86C5-241D-467F-A54A-9497C04135A1}" type="sibTrans" cxnId="{961B4CD6-91D7-4D5B-B75E-1C3A1D13A722}">
      <dgm:prSet/>
      <dgm:spPr/>
      <dgm:t>
        <a:bodyPr/>
        <a:lstStyle/>
        <a:p>
          <a:pPr latinLnBrk="1"/>
          <a:endParaRPr lang="ko-KR" altLang="en-US"/>
        </a:p>
      </dgm:t>
    </dgm:pt>
    <dgm:pt modelId="{127C46A9-E378-4538-A8BD-630D2CE6BAA5}">
      <dgm:prSet phldrT="[텍스트]" custT="1"/>
      <dgm:spPr/>
      <dgm:t>
        <a:bodyPr/>
        <a:lstStyle/>
        <a:p>
          <a:pPr latinLnBrk="1"/>
          <a:r>
            <a: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Oracle</a:t>
          </a:r>
          <a:endParaRPr lang="ko-KR" alt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C4A5EFB-52D6-478B-9792-4BD31256B1BA}" type="parTrans" cxnId="{89F58EBC-6F15-47CB-8AEF-D3B356F544F0}">
      <dgm:prSet/>
      <dgm:spPr/>
      <dgm:t>
        <a:bodyPr/>
        <a:lstStyle/>
        <a:p>
          <a:pPr latinLnBrk="1"/>
          <a:endParaRPr lang="ko-KR" altLang="en-US"/>
        </a:p>
      </dgm:t>
    </dgm:pt>
    <dgm:pt modelId="{2FB4C189-7C8D-4DA0-8515-D02589452D74}" type="sibTrans" cxnId="{89F58EBC-6F15-47CB-8AEF-D3B356F544F0}">
      <dgm:prSet/>
      <dgm:spPr/>
      <dgm:t>
        <a:bodyPr/>
        <a:lstStyle/>
        <a:p>
          <a:pPr latinLnBrk="1"/>
          <a:endParaRPr lang="ko-KR" altLang="en-US"/>
        </a:p>
      </dgm:t>
    </dgm:pt>
    <dgm:pt modelId="{2BB49942-06BC-4C77-A309-DE00B3CF1633}">
      <dgm:prSet phldrT="[텍스트]" custT="1"/>
      <dgm:spPr/>
      <dgm:t>
        <a:bodyPr/>
        <a:lstStyle/>
        <a:p>
          <a:pPr latinLnBrk="1"/>
          <a:r>
            <a:rPr lang="en-US" altLang="ko-KR" sz="2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BootStrap</a:t>
          </a:r>
          <a:endParaRPr lang="ko-KR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DED7F9-82CE-4405-A234-9E50522D17AE}" type="parTrans" cxnId="{66363720-0EDA-4691-8EF1-E59AFC3D8DE3}">
      <dgm:prSet/>
      <dgm:spPr/>
      <dgm:t>
        <a:bodyPr/>
        <a:lstStyle/>
        <a:p>
          <a:pPr latinLnBrk="1"/>
          <a:endParaRPr lang="ko-KR" altLang="en-US"/>
        </a:p>
      </dgm:t>
    </dgm:pt>
    <dgm:pt modelId="{A22ABD11-48DA-4ED3-B24C-DF84A78334A6}" type="sibTrans" cxnId="{66363720-0EDA-4691-8EF1-E59AFC3D8DE3}">
      <dgm:prSet/>
      <dgm:spPr/>
      <dgm:t>
        <a:bodyPr/>
        <a:lstStyle/>
        <a:p>
          <a:pPr latinLnBrk="1"/>
          <a:endParaRPr lang="ko-KR" altLang="en-US"/>
        </a:p>
      </dgm:t>
    </dgm:pt>
    <dgm:pt modelId="{089B28F2-4675-4936-8FAF-FF6133F66443}">
      <dgm:prSet phldrT="[텍스트]" custT="1"/>
      <dgm:spPr/>
      <dgm:t>
        <a:bodyPr/>
        <a:lstStyle/>
        <a:p>
          <a:pPr latinLnBrk="1"/>
          <a:r>
            <a:rPr lang="en-US" altLang="ko-KR" sz="28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Github</a:t>
          </a:r>
          <a:endParaRPr lang="ko-KR" alt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5D988D-DBE6-4906-97EA-DAA87EC46D79}" type="parTrans" cxnId="{18C7713B-C25F-40BF-BF72-4BA1ECDF3E6D}">
      <dgm:prSet/>
      <dgm:spPr/>
      <dgm:t>
        <a:bodyPr/>
        <a:lstStyle/>
        <a:p>
          <a:pPr latinLnBrk="1"/>
          <a:endParaRPr lang="ko-KR" altLang="en-US"/>
        </a:p>
      </dgm:t>
    </dgm:pt>
    <dgm:pt modelId="{B9FA19D1-E76F-4A3A-93DD-9EE52E0745BE}" type="sibTrans" cxnId="{18C7713B-C25F-40BF-BF72-4BA1ECDF3E6D}">
      <dgm:prSet/>
      <dgm:spPr/>
      <dgm:t>
        <a:bodyPr/>
        <a:lstStyle/>
        <a:p>
          <a:pPr latinLnBrk="1"/>
          <a:endParaRPr lang="ko-KR" altLang="en-US"/>
        </a:p>
      </dgm:t>
    </dgm:pt>
    <dgm:pt modelId="{8909DCBD-7C26-49DD-AFAA-6D33FD169BF5}" type="pres">
      <dgm:prSet presAssocID="{4DC74E12-142A-4BC1-B572-9AF9D4D24243}" presName="cycle" presStyleCnt="0">
        <dgm:presLayoutVars>
          <dgm:dir/>
          <dgm:resizeHandles val="exact"/>
        </dgm:presLayoutVars>
      </dgm:prSet>
      <dgm:spPr/>
    </dgm:pt>
    <dgm:pt modelId="{F4EC50FF-1262-471B-A51D-CA853BC256EC}" type="pres">
      <dgm:prSet presAssocID="{AE7E6E65-E210-4046-B2F1-4C51308E03A3}" presName="node" presStyleLbl="node1" presStyleIdx="0" presStyleCnt="5">
        <dgm:presLayoutVars>
          <dgm:bulletEnabled val="1"/>
        </dgm:presLayoutVars>
      </dgm:prSet>
      <dgm:spPr/>
    </dgm:pt>
    <dgm:pt modelId="{A619D19E-0D58-4344-B3D9-6D43F7B7DFAE}" type="pres">
      <dgm:prSet presAssocID="{0AE74F41-5DC9-434F-A2C3-0C685A1108F9}" presName="sibTrans" presStyleLbl="sibTrans2D1" presStyleIdx="0" presStyleCnt="5"/>
      <dgm:spPr/>
    </dgm:pt>
    <dgm:pt modelId="{CCAAD170-2D2D-49B1-886F-18560B10D57E}" type="pres">
      <dgm:prSet presAssocID="{0AE74F41-5DC9-434F-A2C3-0C685A1108F9}" presName="connectorText" presStyleLbl="sibTrans2D1" presStyleIdx="0" presStyleCnt="5"/>
      <dgm:spPr/>
    </dgm:pt>
    <dgm:pt modelId="{0768A374-6D1F-40EC-A654-03497D4FD96F}" type="pres">
      <dgm:prSet presAssocID="{20D8316E-DDB7-4F7D-9C51-7DAB5C306978}" presName="node" presStyleLbl="node1" presStyleIdx="1" presStyleCnt="5">
        <dgm:presLayoutVars>
          <dgm:bulletEnabled val="1"/>
        </dgm:presLayoutVars>
      </dgm:prSet>
      <dgm:spPr/>
    </dgm:pt>
    <dgm:pt modelId="{D8891354-B31E-4CBD-AB74-F2D355C06F2C}" type="pres">
      <dgm:prSet presAssocID="{FE4D86C5-241D-467F-A54A-9497C04135A1}" presName="sibTrans" presStyleLbl="sibTrans2D1" presStyleIdx="1" presStyleCnt="5"/>
      <dgm:spPr/>
    </dgm:pt>
    <dgm:pt modelId="{44846B82-7A77-4AFF-8199-0C7110E0AC4A}" type="pres">
      <dgm:prSet presAssocID="{FE4D86C5-241D-467F-A54A-9497C04135A1}" presName="connectorText" presStyleLbl="sibTrans2D1" presStyleIdx="1" presStyleCnt="5"/>
      <dgm:spPr/>
    </dgm:pt>
    <dgm:pt modelId="{BD003FD2-9D1D-4885-86E7-6CBF01A7679C}" type="pres">
      <dgm:prSet presAssocID="{127C46A9-E378-4538-A8BD-630D2CE6BAA5}" presName="node" presStyleLbl="node1" presStyleIdx="2" presStyleCnt="5">
        <dgm:presLayoutVars>
          <dgm:bulletEnabled val="1"/>
        </dgm:presLayoutVars>
      </dgm:prSet>
      <dgm:spPr/>
    </dgm:pt>
    <dgm:pt modelId="{B97A5561-554B-4911-AFBB-2293F3678251}" type="pres">
      <dgm:prSet presAssocID="{2FB4C189-7C8D-4DA0-8515-D02589452D74}" presName="sibTrans" presStyleLbl="sibTrans2D1" presStyleIdx="2" presStyleCnt="5"/>
      <dgm:spPr/>
    </dgm:pt>
    <dgm:pt modelId="{951249F3-455C-4429-9D11-F7EE04FF7E86}" type="pres">
      <dgm:prSet presAssocID="{2FB4C189-7C8D-4DA0-8515-D02589452D74}" presName="connectorText" presStyleLbl="sibTrans2D1" presStyleIdx="2" presStyleCnt="5"/>
      <dgm:spPr/>
    </dgm:pt>
    <dgm:pt modelId="{588951B6-8F59-4582-AD14-5471A3F4EB95}" type="pres">
      <dgm:prSet presAssocID="{2BB49942-06BC-4C77-A309-DE00B3CF1633}" presName="node" presStyleLbl="node1" presStyleIdx="3" presStyleCnt="5">
        <dgm:presLayoutVars>
          <dgm:bulletEnabled val="1"/>
        </dgm:presLayoutVars>
      </dgm:prSet>
      <dgm:spPr/>
    </dgm:pt>
    <dgm:pt modelId="{CBFDB12C-8E98-482A-8991-7DF38BB4F3B6}" type="pres">
      <dgm:prSet presAssocID="{A22ABD11-48DA-4ED3-B24C-DF84A78334A6}" presName="sibTrans" presStyleLbl="sibTrans2D1" presStyleIdx="3" presStyleCnt="5"/>
      <dgm:spPr/>
    </dgm:pt>
    <dgm:pt modelId="{81111737-1C4D-4436-AC28-DE4D057F1F5D}" type="pres">
      <dgm:prSet presAssocID="{A22ABD11-48DA-4ED3-B24C-DF84A78334A6}" presName="connectorText" presStyleLbl="sibTrans2D1" presStyleIdx="3" presStyleCnt="5"/>
      <dgm:spPr/>
    </dgm:pt>
    <dgm:pt modelId="{7545F323-C7EB-4664-9F14-7EA688F3F7C4}" type="pres">
      <dgm:prSet presAssocID="{089B28F2-4675-4936-8FAF-FF6133F66443}" presName="node" presStyleLbl="node1" presStyleIdx="4" presStyleCnt="5">
        <dgm:presLayoutVars>
          <dgm:bulletEnabled val="1"/>
        </dgm:presLayoutVars>
      </dgm:prSet>
      <dgm:spPr/>
    </dgm:pt>
    <dgm:pt modelId="{DFA8DED7-2DC9-43A0-89C7-EF9951467FC3}" type="pres">
      <dgm:prSet presAssocID="{B9FA19D1-E76F-4A3A-93DD-9EE52E0745BE}" presName="sibTrans" presStyleLbl="sibTrans2D1" presStyleIdx="4" presStyleCnt="5"/>
      <dgm:spPr/>
    </dgm:pt>
    <dgm:pt modelId="{3F2E5574-9FBE-4CFE-A73E-4A9ABC892E37}" type="pres">
      <dgm:prSet presAssocID="{B9FA19D1-E76F-4A3A-93DD-9EE52E0745BE}" presName="connectorText" presStyleLbl="sibTrans2D1" presStyleIdx="4" presStyleCnt="5"/>
      <dgm:spPr/>
    </dgm:pt>
  </dgm:ptLst>
  <dgm:cxnLst>
    <dgm:cxn modelId="{1337BE0C-8C63-467B-ACE7-69B0DD3F5DAD}" type="presOf" srcId="{2BB49942-06BC-4C77-A309-DE00B3CF1633}" destId="{588951B6-8F59-4582-AD14-5471A3F4EB95}" srcOrd="0" destOrd="0" presId="urn:microsoft.com/office/officeart/2005/8/layout/cycle2"/>
    <dgm:cxn modelId="{53D67110-233C-44DC-AC7A-9E1FEC5632A4}" type="presOf" srcId="{2FB4C189-7C8D-4DA0-8515-D02589452D74}" destId="{B97A5561-554B-4911-AFBB-2293F3678251}" srcOrd="0" destOrd="0" presId="urn:microsoft.com/office/officeart/2005/8/layout/cycle2"/>
    <dgm:cxn modelId="{08C54612-030E-4E7F-8F5E-54A49E98173D}" type="presOf" srcId="{B9FA19D1-E76F-4A3A-93DD-9EE52E0745BE}" destId="{DFA8DED7-2DC9-43A0-89C7-EF9951467FC3}" srcOrd="0" destOrd="0" presId="urn:microsoft.com/office/officeart/2005/8/layout/cycle2"/>
    <dgm:cxn modelId="{66363720-0EDA-4691-8EF1-E59AFC3D8DE3}" srcId="{4DC74E12-142A-4BC1-B572-9AF9D4D24243}" destId="{2BB49942-06BC-4C77-A309-DE00B3CF1633}" srcOrd="3" destOrd="0" parTransId="{06DED7F9-82CE-4405-A234-9E50522D17AE}" sibTransId="{A22ABD11-48DA-4ED3-B24C-DF84A78334A6}"/>
    <dgm:cxn modelId="{D3539723-63CC-4F2F-B18F-4304FB96B663}" type="presOf" srcId="{20D8316E-DDB7-4F7D-9C51-7DAB5C306978}" destId="{0768A374-6D1F-40EC-A654-03497D4FD96F}" srcOrd="0" destOrd="0" presId="urn:microsoft.com/office/officeart/2005/8/layout/cycle2"/>
    <dgm:cxn modelId="{18C7713B-C25F-40BF-BF72-4BA1ECDF3E6D}" srcId="{4DC74E12-142A-4BC1-B572-9AF9D4D24243}" destId="{089B28F2-4675-4936-8FAF-FF6133F66443}" srcOrd="4" destOrd="0" parTransId="{825D988D-DBE6-4906-97EA-DAA87EC46D79}" sibTransId="{B9FA19D1-E76F-4A3A-93DD-9EE52E0745BE}"/>
    <dgm:cxn modelId="{5D2CDE3C-D052-4B96-8FE9-083FD30CEB93}" type="presOf" srcId="{B9FA19D1-E76F-4A3A-93DD-9EE52E0745BE}" destId="{3F2E5574-9FBE-4CFE-A73E-4A9ABC892E37}" srcOrd="1" destOrd="0" presId="urn:microsoft.com/office/officeart/2005/8/layout/cycle2"/>
    <dgm:cxn modelId="{6A30DE4C-4621-4C50-98BB-05F034B11502}" type="presOf" srcId="{FE4D86C5-241D-467F-A54A-9497C04135A1}" destId="{44846B82-7A77-4AFF-8199-0C7110E0AC4A}" srcOrd="1" destOrd="0" presId="urn:microsoft.com/office/officeart/2005/8/layout/cycle2"/>
    <dgm:cxn modelId="{70146656-D737-4E04-B888-BE09C7CAB43C}" type="presOf" srcId="{A22ABD11-48DA-4ED3-B24C-DF84A78334A6}" destId="{CBFDB12C-8E98-482A-8991-7DF38BB4F3B6}" srcOrd="0" destOrd="0" presId="urn:microsoft.com/office/officeart/2005/8/layout/cycle2"/>
    <dgm:cxn modelId="{B37AC67A-9BD1-4E80-A97E-AE83ACB9F0FB}" type="presOf" srcId="{2FB4C189-7C8D-4DA0-8515-D02589452D74}" destId="{951249F3-455C-4429-9D11-F7EE04FF7E86}" srcOrd="1" destOrd="0" presId="urn:microsoft.com/office/officeart/2005/8/layout/cycle2"/>
    <dgm:cxn modelId="{B4EA1480-8ABA-4EEA-AF0A-761A5EBD4585}" type="presOf" srcId="{089B28F2-4675-4936-8FAF-FF6133F66443}" destId="{7545F323-C7EB-4664-9F14-7EA688F3F7C4}" srcOrd="0" destOrd="0" presId="urn:microsoft.com/office/officeart/2005/8/layout/cycle2"/>
    <dgm:cxn modelId="{725AA383-08C9-4BCF-9973-A5E47F18C01D}" type="presOf" srcId="{4DC74E12-142A-4BC1-B572-9AF9D4D24243}" destId="{8909DCBD-7C26-49DD-AFAA-6D33FD169BF5}" srcOrd="0" destOrd="0" presId="urn:microsoft.com/office/officeart/2005/8/layout/cycle2"/>
    <dgm:cxn modelId="{6F63AC9A-4613-4681-9DF6-A95AC3B80F4E}" type="presOf" srcId="{FE4D86C5-241D-467F-A54A-9497C04135A1}" destId="{D8891354-B31E-4CBD-AB74-F2D355C06F2C}" srcOrd="0" destOrd="0" presId="urn:microsoft.com/office/officeart/2005/8/layout/cycle2"/>
    <dgm:cxn modelId="{6878EE9D-198F-4E31-99D4-75B7F1A7A488}" type="presOf" srcId="{0AE74F41-5DC9-434F-A2C3-0C685A1108F9}" destId="{CCAAD170-2D2D-49B1-886F-18560B10D57E}" srcOrd="1" destOrd="0" presId="urn:microsoft.com/office/officeart/2005/8/layout/cycle2"/>
    <dgm:cxn modelId="{822459A0-140E-4AF2-93BF-75055D711351}" type="presOf" srcId="{AE7E6E65-E210-4046-B2F1-4C51308E03A3}" destId="{F4EC50FF-1262-471B-A51D-CA853BC256EC}" srcOrd="0" destOrd="0" presId="urn:microsoft.com/office/officeart/2005/8/layout/cycle2"/>
    <dgm:cxn modelId="{7B7069B9-B918-4C1B-8EE6-4DA1BA7BF346}" type="presOf" srcId="{A22ABD11-48DA-4ED3-B24C-DF84A78334A6}" destId="{81111737-1C4D-4436-AC28-DE4D057F1F5D}" srcOrd="1" destOrd="0" presId="urn:microsoft.com/office/officeart/2005/8/layout/cycle2"/>
    <dgm:cxn modelId="{89F58EBC-6F15-47CB-8AEF-D3B356F544F0}" srcId="{4DC74E12-142A-4BC1-B572-9AF9D4D24243}" destId="{127C46A9-E378-4538-A8BD-630D2CE6BAA5}" srcOrd="2" destOrd="0" parTransId="{1C4A5EFB-52D6-478B-9792-4BD31256B1BA}" sibTransId="{2FB4C189-7C8D-4DA0-8515-D02589452D74}"/>
    <dgm:cxn modelId="{961B4CD6-91D7-4D5B-B75E-1C3A1D13A722}" srcId="{4DC74E12-142A-4BC1-B572-9AF9D4D24243}" destId="{20D8316E-DDB7-4F7D-9C51-7DAB5C306978}" srcOrd="1" destOrd="0" parTransId="{37A05618-707C-4803-9769-00A8A3443B75}" sibTransId="{FE4D86C5-241D-467F-A54A-9497C04135A1}"/>
    <dgm:cxn modelId="{848DE7DB-4AB4-4878-BC86-3210A700F583}" type="presOf" srcId="{127C46A9-E378-4538-A8BD-630D2CE6BAA5}" destId="{BD003FD2-9D1D-4885-86E7-6CBF01A7679C}" srcOrd="0" destOrd="0" presId="urn:microsoft.com/office/officeart/2005/8/layout/cycle2"/>
    <dgm:cxn modelId="{DA4FACE3-152A-47D7-89B5-94B907BC99F6}" type="presOf" srcId="{0AE74F41-5DC9-434F-A2C3-0C685A1108F9}" destId="{A619D19E-0D58-4344-B3D9-6D43F7B7DFAE}" srcOrd="0" destOrd="0" presId="urn:microsoft.com/office/officeart/2005/8/layout/cycle2"/>
    <dgm:cxn modelId="{9C6C31F8-CCFB-4725-BAF4-0A1F7CC9B1AE}" srcId="{4DC74E12-142A-4BC1-B572-9AF9D4D24243}" destId="{AE7E6E65-E210-4046-B2F1-4C51308E03A3}" srcOrd="0" destOrd="0" parTransId="{FE42685A-9DF9-4FDC-B647-588B29BF8429}" sibTransId="{0AE74F41-5DC9-434F-A2C3-0C685A1108F9}"/>
    <dgm:cxn modelId="{39CE1216-6D24-431F-A46F-B2F0C077741A}" type="presParOf" srcId="{8909DCBD-7C26-49DD-AFAA-6D33FD169BF5}" destId="{F4EC50FF-1262-471B-A51D-CA853BC256EC}" srcOrd="0" destOrd="0" presId="urn:microsoft.com/office/officeart/2005/8/layout/cycle2"/>
    <dgm:cxn modelId="{66B5EA18-42D3-4B45-98BE-69C55C904F68}" type="presParOf" srcId="{8909DCBD-7C26-49DD-AFAA-6D33FD169BF5}" destId="{A619D19E-0D58-4344-B3D9-6D43F7B7DFAE}" srcOrd="1" destOrd="0" presId="urn:microsoft.com/office/officeart/2005/8/layout/cycle2"/>
    <dgm:cxn modelId="{D35B8847-2154-4769-95FC-2F92C8F6A80C}" type="presParOf" srcId="{A619D19E-0D58-4344-B3D9-6D43F7B7DFAE}" destId="{CCAAD170-2D2D-49B1-886F-18560B10D57E}" srcOrd="0" destOrd="0" presId="urn:microsoft.com/office/officeart/2005/8/layout/cycle2"/>
    <dgm:cxn modelId="{C6C9EB31-9AFE-46DA-AA57-BC668DDAD67F}" type="presParOf" srcId="{8909DCBD-7C26-49DD-AFAA-6D33FD169BF5}" destId="{0768A374-6D1F-40EC-A654-03497D4FD96F}" srcOrd="2" destOrd="0" presId="urn:microsoft.com/office/officeart/2005/8/layout/cycle2"/>
    <dgm:cxn modelId="{87108F53-C23B-47E4-9F81-56A655EF04A1}" type="presParOf" srcId="{8909DCBD-7C26-49DD-AFAA-6D33FD169BF5}" destId="{D8891354-B31E-4CBD-AB74-F2D355C06F2C}" srcOrd="3" destOrd="0" presId="urn:microsoft.com/office/officeart/2005/8/layout/cycle2"/>
    <dgm:cxn modelId="{4E33668E-6EC2-4B24-A337-E6718B0AC642}" type="presParOf" srcId="{D8891354-B31E-4CBD-AB74-F2D355C06F2C}" destId="{44846B82-7A77-4AFF-8199-0C7110E0AC4A}" srcOrd="0" destOrd="0" presId="urn:microsoft.com/office/officeart/2005/8/layout/cycle2"/>
    <dgm:cxn modelId="{60047C22-F868-4A35-8AB2-7FAD99D72DDA}" type="presParOf" srcId="{8909DCBD-7C26-49DD-AFAA-6D33FD169BF5}" destId="{BD003FD2-9D1D-4885-86E7-6CBF01A7679C}" srcOrd="4" destOrd="0" presId="urn:microsoft.com/office/officeart/2005/8/layout/cycle2"/>
    <dgm:cxn modelId="{053C596D-309F-4FC4-AD3A-4A5AD9DDD93F}" type="presParOf" srcId="{8909DCBD-7C26-49DD-AFAA-6D33FD169BF5}" destId="{B97A5561-554B-4911-AFBB-2293F3678251}" srcOrd="5" destOrd="0" presId="urn:microsoft.com/office/officeart/2005/8/layout/cycle2"/>
    <dgm:cxn modelId="{1BFFDB38-44AE-489D-9654-BBA3A7E460E7}" type="presParOf" srcId="{B97A5561-554B-4911-AFBB-2293F3678251}" destId="{951249F3-455C-4429-9D11-F7EE04FF7E86}" srcOrd="0" destOrd="0" presId="urn:microsoft.com/office/officeart/2005/8/layout/cycle2"/>
    <dgm:cxn modelId="{636E3E7C-C62D-4B68-91FF-184F44DCF49F}" type="presParOf" srcId="{8909DCBD-7C26-49DD-AFAA-6D33FD169BF5}" destId="{588951B6-8F59-4582-AD14-5471A3F4EB95}" srcOrd="6" destOrd="0" presId="urn:microsoft.com/office/officeart/2005/8/layout/cycle2"/>
    <dgm:cxn modelId="{C5BFAD70-6179-4559-A5DF-140D66E419E0}" type="presParOf" srcId="{8909DCBD-7C26-49DD-AFAA-6D33FD169BF5}" destId="{CBFDB12C-8E98-482A-8991-7DF38BB4F3B6}" srcOrd="7" destOrd="0" presId="urn:microsoft.com/office/officeart/2005/8/layout/cycle2"/>
    <dgm:cxn modelId="{FF81E490-EFEA-4BDF-B4D3-8016F1209296}" type="presParOf" srcId="{CBFDB12C-8E98-482A-8991-7DF38BB4F3B6}" destId="{81111737-1C4D-4436-AC28-DE4D057F1F5D}" srcOrd="0" destOrd="0" presId="urn:microsoft.com/office/officeart/2005/8/layout/cycle2"/>
    <dgm:cxn modelId="{4AECB4D6-47C6-4233-9553-4400C1353F09}" type="presParOf" srcId="{8909DCBD-7C26-49DD-AFAA-6D33FD169BF5}" destId="{7545F323-C7EB-4664-9F14-7EA688F3F7C4}" srcOrd="8" destOrd="0" presId="urn:microsoft.com/office/officeart/2005/8/layout/cycle2"/>
    <dgm:cxn modelId="{DEF53C73-AD58-419B-AB45-A63891057C96}" type="presParOf" srcId="{8909DCBD-7C26-49DD-AFAA-6D33FD169BF5}" destId="{DFA8DED7-2DC9-43A0-89C7-EF9951467FC3}" srcOrd="9" destOrd="0" presId="urn:microsoft.com/office/officeart/2005/8/layout/cycle2"/>
    <dgm:cxn modelId="{CB764827-B0B4-4A00-BD29-560B98BD59FA}" type="presParOf" srcId="{DFA8DED7-2DC9-43A0-89C7-EF9951467FC3}" destId="{3F2E5574-9FBE-4CFE-A73E-4A9ABC892E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C50FF-1262-471B-A51D-CA853BC256EC}">
      <dsp:nvSpPr>
        <dsp:cNvPr id="0" name=""/>
        <dsp:cNvSpPr/>
      </dsp:nvSpPr>
      <dsp:spPr>
        <a:xfrm>
          <a:off x="2750473" y="335"/>
          <a:ext cx="1805109" cy="18051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Eclipse</a:t>
          </a:r>
        </a:p>
      </dsp:txBody>
      <dsp:txXfrm>
        <a:off x="3014825" y="264687"/>
        <a:ext cx="1276405" cy="1276405"/>
      </dsp:txXfrm>
    </dsp:sp>
    <dsp:sp modelId="{A619D19E-0D58-4344-B3D9-6D43F7B7DFAE}">
      <dsp:nvSpPr>
        <dsp:cNvPr id="0" name=""/>
        <dsp:cNvSpPr/>
      </dsp:nvSpPr>
      <dsp:spPr>
        <a:xfrm rot="2160000">
          <a:off x="4498741" y="1387358"/>
          <a:ext cx="480726" cy="609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4512513" y="1466818"/>
        <a:ext cx="336508" cy="365534"/>
      </dsp:txXfrm>
    </dsp:sp>
    <dsp:sp modelId="{0768A374-6D1F-40EC-A654-03497D4FD96F}">
      <dsp:nvSpPr>
        <dsp:cNvPr id="0" name=""/>
        <dsp:cNvSpPr/>
      </dsp:nvSpPr>
      <dsp:spPr>
        <a:xfrm>
          <a:off x="4944641" y="1594491"/>
          <a:ext cx="1805109" cy="1805109"/>
        </a:xfrm>
        <a:prstGeom prst="ellipse">
          <a:avLst/>
        </a:prstGeom>
        <a:solidFill>
          <a:srgbClr val="FF99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Apatche</a:t>
          </a:r>
          <a:endParaRPr lang="en-US" altLang="ko-KR" sz="2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Tomcat8.0</a:t>
          </a:r>
          <a:endParaRPr lang="ko-KR" altLang="en-US" sz="2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08993" y="1858843"/>
        <a:ext cx="1276405" cy="1276405"/>
      </dsp:txXfrm>
    </dsp:sp>
    <dsp:sp modelId="{D8891354-B31E-4CBD-AB74-F2D355C06F2C}">
      <dsp:nvSpPr>
        <dsp:cNvPr id="0" name=""/>
        <dsp:cNvSpPr/>
      </dsp:nvSpPr>
      <dsp:spPr>
        <a:xfrm rot="6480000">
          <a:off x="5191988" y="3469194"/>
          <a:ext cx="480726" cy="609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 rot="10800000">
        <a:off x="5286380" y="3522459"/>
        <a:ext cx="336508" cy="365534"/>
      </dsp:txXfrm>
    </dsp:sp>
    <dsp:sp modelId="{BD003FD2-9D1D-4885-86E7-6CBF01A7679C}">
      <dsp:nvSpPr>
        <dsp:cNvPr id="0" name=""/>
        <dsp:cNvSpPr/>
      </dsp:nvSpPr>
      <dsp:spPr>
        <a:xfrm>
          <a:off x="4106543" y="4173891"/>
          <a:ext cx="1805109" cy="18051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Oracle</a:t>
          </a:r>
          <a:endParaRPr lang="ko-KR" alt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70895" y="4438243"/>
        <a:ext cx="1276405" cy="1276405"/>
      </dsp:txXfrm>
    </dsp:sp>
    <dsp:sp modelId="{B97A5561-554B-4911-AFBB-2293F3678251}">
      <dsp:nvSpPr>
        <dsp:cNvPr id="0" name=""/>
        <dsp:cNvSpPr/>
      </dsp:nvSpPr>
      <dsp:spPr>
        <a:xfrm rot="10800000">
          <a:off x="3426270" y="4771833"/>
          <a:ext cx="480726" cy="609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 rot="10800000">
        <a:off x="3570488" y="4893678"/>
        <a:ext cx="336508" cy="365534"/>
      </dsp:txXfrm>
    </dsp:sp>
    <dsp:sp modelId="{588951B6-8F59-4582-AD14-5471A3F4EB95}">
      <dsp:nvSpPr>
        <dsp:cNvPr id="0" name=""/>
        <dsp:cNvSpPr/>
      </dsp:nvSpPr>
      <dsp:spPr>
        <a:xfrm>
          <a:off x="1394402" y="4173891"/>
          <a:ext cx="1805109" cy="18051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BootStrap</a:t>
          </a:r>
          <a:endParaRPr lang="ko-KR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58754" y="4438243"/>
        <a:ext cx="1276405" cy="1276405"/>
      </dsp:txXfrm>
    </dsp:sp>
    <dsp:sp modelId="{CBFDB12C-8E98-482A-8991-7DF38BB4F3B6}">
      <dsp:nvSpPr>
        <dsp:cNvPr id="0" name=""/>
        <dsp:cNvSpPr/>
      </dsp:nvSpPr>
      <dsp:spPr>
        <a:xfrm rot="15120000">
          <a:off x="1641749" y="3495073"/>
          <a:ext cx="480726" cy="609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 rot="10800000">
        <a:off x="1736141" y="3685498"/>
        <a:ext cx="336508" cy="365534"/>
      </dsp:txXfrm>
    </dsp:sp>
    <dsp:sp modelId="{7545F323-C7EB-4664-9F14-7EA688F3F7C4}">
      <dsp:nvSpPr>
        <dsp:cNvPr id="0" name=""/>
        <dsp:cNvSpPr/>
      </dsp:nvSpPr>
      <dsp:spPr>
        <a:xfrm>
          <a:off x="556304" y="1594491"/>
          <a:ext cx="1805109" cy="18051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Github</a:t>
          </a:r>
          <a:endParaRPr lang="ko-KR" alt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20656" y="1858843"/>
        <a:ext cx="1276405" cy="1276405"/>
      </dsp:txXfrm>
    </dsp:sp>
    <dsp:sp modelId="{DFA8DED7-2DC9-43A0-89C7-EF9951467FC3}">
      <dsp:nvSpPr>
        <dsp:cNvPr id="0" name=""/>
        <dsp:cNvSpPr/>
      </dsp:nvSpPr>
      <dsp:spPr>
        <a:xfrm rot="19440000">
          <a:off x="2304573" y="1403353"/>
          <a:ext cx="480726" cy="609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2318345" y="1567583"/>
        <a:ext cx="336508" cy="36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3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8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idebar"/>
          <p:cNvGrpSpPr/>
          <p:nvPr userDrawn="1"/>
        </p:nvGrpSpPr>
        <p:grpSpPr>
          <a:xfrm>
            <a:off x="0" y="0"/>
            <a:ext cx="4467225" cy="6858000"/>
            <a:chOff x="0" y="0"/>
            <a:chExt cx="4467225" cy="6858000"/>
          </a:xfrm>
        </p:grpSpPr>
        <p:sp>
          <p:nvSpPr>
            <p:cNvPr id="6" name="Background"/>
            <p:cNvSpPr>
              <a:spLocks/>
            </p:cNvSpPr>
            <p:nvPr/>
          </p:nvSpPr>
          <p:spPr bwMode="auto">
            <a:xfrm>
              <a:off x="0" y="0"/>
              <a:ext cx="4467225" cy="6858000"/>
            </a:xfrm>
            <a:custGeom>
              <a:avLst/>
              <a:gdLst>
                <a:gd name="T0" fmla="*/ 0 w 6278"/>
                <a:gd name="T1" fmla="*/ 0 h 9600"/>
                <a:gd name="T2" fmla="*/ 5611 w 6278"/>
                <a:gd name="T3" fmla="*/ 0 h 9600"/>
                <a:gd name="T4" fmla="*/ 6278 w 6278"/>
                <a:gd name="T5" fmla="*/ 9600 h 9600"/>
                <a:gd name="T6" fmla="*/ 0 w 6278"/>
                <a:gd name="T7" fmla="*/ 9600 h 9600"/>
                <a:gd name="T8" fmla="*/ 0 w 6278"/>
                <a:gd name="T9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8" h="9600">
                  <a:moveTo>
                    <a:pt x="0" y="0"/>
                  </a:moveTo>
                  <a:lnTo>
                    <a:pt x="5611" y="0"/>
                  </a:lnTo>
                  <a:lnTo>
                    <a:pt x="6278" y="9600"/>
                  </a:lnTo>
                  <a:lnTo>
                    <a:pt x="0" y="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4726"/>
            </a:solidFill>
            <a:ln>
              <a:noFill/>
            </a:ln>
            <a:effectLst>
              <a:outerShdw blurRad="508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7" name="Polygons"/>
            <p:cNvGrpSpPr/>
            <p:nvPr/>
          </p:nvGrpSpPr>
          <p:grpSpPr>
            <a:xfrm>
              <a:off x="0" y="635915"/>
              <a:ext cx="4467225" cy="6222085"/>
              <a:chOff x="0" y="635915"/>
              <a:chExt cx="4467225" cy="6222085"/>
            </a:xfrm>
            <a:solidFill>
              <a:srgbClr val="000000">
                <a:alpha val="2000"/>
              </a:srgbClr>
            </a:solidFill>
          </p:grpSpPr>
          <p:sp>
            <p:nvSpPr>
              <p:cNvPr id="13" name="Polygon"/>
              <p:cNvSpPr>
                <a:spLocks/>
              </p:cNvSpPr>
              <p:nvPr/>
            </p:nvSpPr>
            <p:spPr bwMode="auto">
              <a:xfrm>
                <a:off x="0" y="4770159"/>
                <a:ext cx="2397125" cy="1467864"/>
              </a:xfrm>
              <a:custGeom>
                <a:avLst/>
                <a:gdLst>
                  <a:gd name="T0" fmla="*/ 532 w 1510"/>
                  <a:gd name="T1" fmla="*/ 0 h 921"/>
                  <a:gd name="T2" fmla="*/ 0 w 1510"/>
                  <a:gd name="T3" fmla="*/ 296 h 921"/>
                  <a:gd name="T4" fmla="*/ 0 w 1510"/>
                  <a:gd name="T5" fmla="*/ 881 h 921"/>
                  <a:gd name="T6" fmla="*/ 1510 w 1510"/>
                  <a:gd name="T7" fmla="*/ 921 h 921"/>
                  <a:gd name="T8" fmla="*/ 532 w 1510"/>
                  <a:gd name="T9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0" h="921">
                    <a:moveTo>
                      <a:pt x="532" y="0"/>
                    </a:moveTo>
                    <a:lnTo>
                      <a:pt x="0" y="296"/>
                    </a:lnTo>
                    <a:lnTo>
                      <a:pt x="0" y="881"/>
                    </a:lnTo>
                    <a:lnTo>
                      <a:pt x="1510" y="921"/>
                    </a:lnTo>
                    <a:lnTo>
                      <a:pt x="5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/>
              <p:cNvSpPr>
                <a:spLocks/>
              </p:cNvSpPr>
              <p:nvPr/>
            </p:nvSpPr>
            <p:spPr bwMode="auto">
              <a:xfrm>
                <a:off x="2190750" y="6238022"/>
                <a:ext cx="1546225" cy="619978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/>
              <p:cNvSpPr>
                <a:spLocks/>
              </p:cNvSpPr>
              <p:nvPr/>
            </p:nvSpPr>
            <p:spPr bwMode="auto">
              <a:xfrm>
                <a:off x="0" y="6489838"/>
                <a:ext cx="1636713" cy="368162"/>
              </a:xfrm>
              <a:custGeom>
                <a:avLst/>
                <a:gdLst>
                  <a:gd name="T0" fmla="*/ 0 w 1031"/>
                  <a:gd name="T1" fmla="*/ 0 h 231"/>
                  <a:gd name="T2" fmla="*/ 0 w 1031"/>
                  <a:gd name="T3" fmla="*/ 231 h 231"/>
                  <a:gd name="T4" fmla="*/ 1031 w 1031"/>
                  <a:gd name="T5" fmla="*/ 231 h 231"/>
                  <a:gd name="T6" fmla="*/ 0 w 1031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1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/>
              <p:cNvSpPr>
                <a:spLocks/>
              </p:cNvSpPr>
              <p:nvPr/>
            </p:nvSpPr>
            <p:spPr bwMode="auto">
              <a:xfrm>
                <a:off x="4054475" y="6590246"/>
                <a:ext cx="412750" cy="267754"/>
              </a:xfrm>
              <a:custGeom>
                <a:avLst/>
                <a:gdLst>
                  <a:gd name="T0" fmla="*/ 248 w 260"/>
                  <a:gd name="T1" fmla="*/ 0 h 168"/>
                  <a:gd name="T2" fmla="*/ 0 w 260"/>
                  <a:gd name="T3" fmla="*/ 168 h 168"/>
                  <a:gd name="T4" fmla="*/ 260 w 260"/>
                  <a:gd name="T5" fmla="*/ 168 h 168"/>
                  <a:gd name="T6" fmla="*/ 248 w 260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68">
                    <a:moveTo>
                      <a:pt x="248" y="0"/>
                    </a:moveTo>
                    <a:lnTo>
                      <a:pt x="0" y="168"/>
                    </a:lnTo>
                    <a:lnTo>
                      <a:pt x="260" y="168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/>
              <p:cNvSpPr>
                <a:spLocks/>
              </p:cNvSpPr>
              <p:nvPr/>
            </p:nvSpPr>
            <p:spPr bwMode="auto">
              <a:xfrm>
                <a:off x="2397125" y="2988322"/>
                <a:ext cx="1993900" cy="3249701"/>
              </a:xfrm>
              <a:custGeom>
                <a:avLst/>
                <a:gdLst>
                  <a:gd name="T0" fmla="*/ 709 w 1256"/>
                  <a:gd name="T1" fmla="*/ 0 h 2039"/>
                  <a:gd name="T2" fmla="*/ 0 w 1256"/>
                  <a:gd name="T3" fmla="*/ 2039 h 2039"/>
                  <a:gd name="T4" fmla="*/ 1256 w 1256"/>
                  <a:gd name="T5" fmla="*/ 1741 h 2039"/>
                  <a:gd name="T6" fmla="*/ 1161 w 1256"/>
                  <a:gd name="T7" fmla="*/ 370 h 2039"/>
                  <a:gd name="T8" fmla="*/ 709 w 1256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6" h="2039">
                    <a:moveTo>
                      <a:pt x="709" y="0"/>
                    </a:moveTo>
                    <a:lnTo>
                      <a:pt x="0" y="2039"/>
                    </a:lnTo>
                    <a:lnTo>
                      <a:pt x="1256" y="1741"/>
                    </a:lnTo>
                    <a:lnTo>
                      <a:pt x="1161" y="370"/>
                    </a:lnTo>
                    <a:lnTo>
                      <a:pt x="7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/>
              <p:cNvSpPr>
                <a:spLocks/>
              </p:cNvSpPr>
              <p:nvPr/>
            </p:nvSpPr>
            <p:spPr bwMode="auto">
              <a:xfrm>
                <a:off x="0" y="635915"/>
                <a:ext cx="1606550" cy="4139026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/>
              <p:cNvSpPr>
                <a:spLocks/>
              </p:cNvSpPr>
              <p:nvPr/>
            </p:nvSpPr>
            <p:spPr bwMode="auto">
              <a:xfrm>
                <a:off x="3522663" y="1947589"/>
                <a:ext cx="674688" cy="1040733"/>
              </a:xfrm>
              <a:custGeom>
                <a:avLst/>
                <a:gdLst>
                  <a:gd name="T0" fmla="*/ 381 w 425"/>
                  <a:gd name="T1" fmla="*/ 0 h 653"/>
                  <a:gd name="T2" fmla="*/ 0 w 425"/>
                  <a:gd name="T3" fmla="*/ 653 h 653"/>
                  <a:gd name="T4" fmla="*/ 425 w 425"/>
                  <a:gd name="T5" fmla="*/ 632 h 653"/>
                  <a:gd name="T6" fmla="*/ 381 w 425"/>
                  <a:gd name="T7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5" h="653">
                    <a:moveTo>
                      <a:pt x="381" y="0"/>
                    </a:moveTo>
                    <a:lnTo>
                      <a:pt x="0" y="653"/>
                    </a:lnTo>
                    <a:lnTo>
                      <a:pt x="425" y="632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Polygons"/>
            <p:cNvGrpSpPr/>
            <p:nvPr/>
          </p:nvGrpSpPr>
          <p:grpSpPr>
            <a:xfrm>
              <a:off x="0" y="0"/>
              <a:ext cx="4240213" cy="5241915"/>
              <a:chOff x="0" y="0"/>
              <a:chExt cx="4240213" cy="5241915"/>
            </a:xfrm>
            <a:solidFill>
              <a:srgbClr val="FFFFFF">
                <a:alpha val="2000"/>
              </a:srgbClr>
            </a:solidFill>
          </p:grpSpPr>
          <p:sp>
            <p:nvSpPr>
              <p:cNvPr id="9" name="Polygon"/>
              <p:cNvSpPr>
                <a:spLocks/>
              </p:cNvSpPr>
              <p:nvPr/>
            </p:nvSpPr>
            <p:spPr bwMode="auto">
              <a:xfrm>
                <a:off x="3522663" y="2954853"/>
                <a:ext cx="717550" cy="623165"/>
              </a:xfrm>
              <a:custGeom>
                <a:avLst/>
                <a:gdLst>
                  <a:gd name="T0" fmla="*/ 425 w 452"/>
                  <a:gd name="T1" fmla="*/ 0 h 391"/>
                  <a:gd name="T2" fmla="*/ 0 w 452"/>
                  <a:gd name="T3" fmla="*/ 21 h 391"/>
                  <a:gd name="T4" fmla="*/ 452 w 452"/>
                  <a:gd name="T5" fmla="*/ 391 h 391"/>
                  <a:gd name="T6" fmla="*/ 425 w 452"/>
                  <a:gd name="T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2" h="391">
                    <a:moveTo>
                      <a:pt x="425" y="0"/>
                    </a:moveTo>
                    <a:lnTo>
                      <a:pt x="0" y="21"/>
                    </a:lnTo>
                    <a:lnTo>
                      <a:pt x="452" y="391"/>
                    </a:lnTo>
                    <a:lnTo>
                      <a:pt x="4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Polygon"/>
              <p:cNvSpPr>
                <a:spLocks/>
              </p:cNvSpPr>
              <p:nvPr/>
            </p:nvSpPr>
            <p:spPr bwMode="auto">
              <a:xfrm>
                <a:off x="0" y="1979464"/>
                <a:ext cx="850900" cy="3262451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olygon"/>
              <p:cNvSpPr>
                <a:spLocks/>
              </p:cNvSpPr>
              <p:nvPr/>
            </p:nvSpPr>
            <p:spPr bwMode="auto">
              <a:xfrm>
                <a:off x="849313" y="1698961"/>
                <a:ext cx="2673350" cy="3075979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/>
              <p:cNvSpPr>
                <a:spLocks/>
              </p:cNvSpPr>
              <p:nvPr/>
            </p:nvSpPr>
            <p:spPr bwMode="auto">
              <a:xfrm>
                <a:off x="1114425" y="0"/>
                <a:ext cx="2908300" cy="1698961"/>
              </a:xfrm>
              <a:custGeom>
                <a:avLst/>
                <a:gdLst>
                  <a:gd name="T0" fmla="*/ 0 w 1832"/>
                  <a:gd name="T1" fmla="*/ 0 h 1066"/>
                  <a:gd name="T2" fmla="*/ 310 w 1832"/>
                  <a:gd name="T3" fmla="*/ 1066 h 1066"/>
                  <a:gd name="T4" fmla="*/ 1832 w 1832"/>
                  <a:gd name="T5" fmla="*/ 269 h 1066"/>
                  <a:gd name="T6" fmla="*/ 1813 w 1832"/>
                  <a:gd name="T7" fmla="*/ 0 h 1066"/>
                  <a:gd name="T8" fmla="*/ 0 w 1832"/>
                  <a:gd name="T9" fmla="*/ 0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066">
                    <a:moveTo>
                      <a:pt x="0" y="0"/>
                    </a:moveTo>
                    <a:lnTo>
                      <a:pt x="310" y="1066"/>
                    </a:lnTo>
                    <a:lnTo>
                      <a:pt x="1832" y="269"/>
                    </a:lnTo>
                    <a:lnTo>
                      <a:pt x="181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6106" y="6356350"/>
            <a:ext cx="539052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4596" y="6356350"/>
            <a:ext cx="1089765" cy="365125"/>
          </a:xfrm>
        </p:spPr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804672" y="2240280"/>
            <a:ext cx="3218688" cy="42519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12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37744" y="347472"/>
            <a:ext cx="3675888" cy="143560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7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1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1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8A3-E4F9-4BC4-A7AD-F742229D348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3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B838A3-E4F9-4BC4-A7AD-F742229D348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AB68-C0FD-4D7E-9352-3F1C68F990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Polygon Background">
            <a:extLst>
              <a:ext uri="{FF2B5EF4-FFF2-40B4-BE49-F238E27FC236}">
                <a16:creationId xmlns:a16="http://schemas.microsoft.com/office/drawing/2014/main" id="{077BF4C2-845C-4025-BFD4-1AECDBC2C67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EBB6C5DB-3358-46C3-9193-4C70045E7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3" y="0"/>
              <a:ext cx="12166600" cy="684371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Polygons">
              <a:extLst>
                <a:ext uri="{FF2B5EF4-FFF2-40B4-BE49-F238E27FC236}">
                  <a16:creationId xmlns:a16="http://schemas.microsoft.com/office/drawing/2014/main" id="{3A9A693C-1116-4DC0-BB64-A9F26A0C463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EDEDED"/>
            </a:solidFill>
          </p:grpSpPr>
          <p:sp>
            <p:nvSpPr>
              <p:cNvPr id="22" name="Polygon">
                <a:extLst>
                  <a:ext uri="{FF2B5EF4-FFF2-40B4-BE49-F238E27FC236}">
                    <a16:creationId xmlns:a16="http://schemas.microsoft.com/office/drawing/2014/main" id="{7DA8C849-C3BC-4331-92BB-001214489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0091" y="5302184"/>
                <a:ext cx="1237653" cy="1555816"/>
              </a:xfrm>
              <a:custGeom>
                <a:avLst/>
                <a:gdLst>
                  <a:gd name="T0" fmla="*/ 387 w 1733"/>
                  <a:gd name="T1" fmla="*/ 0 h 2178"/>
                  <a:gd name="T2" fmla="*/ 0 w 1733"/>
                  <a:gd name="T3" fmla="*/ 2178 h 2178"/>
                  <a:gd name="T4" fmla="*/ 1733 w 1733"/>
                  <a:gd name="T5" fmla="*/ 2178 h 2178"/>
                  <a:gd name="T6" fmla="*/ 387 w 1733"/>
                  <a:gd name="T7" fmla="*/ 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3" h="2178">
                    <a:moveTo>
                      <a:pt x="387" y="0"/>
                    </a:moveTo>
                    <a:lnTo>
                      <a:pt x="0" y="2178"/>
                    </a:lnTo>
                    <a:lnTo>
                      <a:pt x="1733" y="2178"/>
                    </a:lnTo>
                    <a:lnTo>
                      <a:pt x="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Polygon">
                <a:extLst>
                  <a:ext uri="{FF2B5EF4-FFF2-40B4-BE49-F238E27FC236}">
                    <a16:creationId xmlns:a16="http://schemas.microsoft.com/office/drawing/2014/main" id="{89B07CD4-6EAC-49B9-86B6-BC083E0FA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6893" y="2806196"/>
                <a:ext cx="1460367" cy="2495988"/>
              </a:xfrm>
              <a:custGeom>
                <a:avLst/>
                <a:gdLst>
                  <a:gd name="T0" fmla="*/ 1229 w 2045"/>
                  <a:gd name="T1" fmla="*/ 0 h 3493"/>
                  <a:gd name="T2" fmla="*/ 1229 w 2045"/>
                  <a:gd name="T3" fmla="*/ 0 h 3493"/>
                  <a:gd name="T4" fmla="*/ 0 w 2045"/>
                  <a:gd name="T5" fmla="*/ 3493 h 3493"/>
                  <a:gd name="T6" fmla="*/ 2045 w 2045"/>
                  <a:gd name="T7" fmla="*/ 3451 h 3493"/>
                  <a:gd name="T8" fmla="*/ 1231 w 2045"/>
                  <a:gd name="T9" fmla="*/ 6 h 3493"/>
                  <a:gd name="T10" fmla="*/ 1229 w 2045"/>
                  <a:gd name="T11" fmla="*/ 0 h 3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5" h="3493">
                    <a:moveTo>
                      <a:pt x="1229" y="0"/>
                    </a:moveTo>
                    <a:lnTo>
                      <a:pt x="1229" y="0"/>
                    </a:lnTo>
                    <a:lnTo>
                      <a:pt x="0" y="3493"/>
                    </a:lnTo>
                    <a:lnTo>
                      <a:pt x="2045" y="3451"/>
                    </a:lnTo>
                    <a:lnTo>
                      <a:pt x="1231" y="6"/>
                    </a:lnTo>
                    <a:lnTo>
                      <a:pt x="12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Polygon">
                <a:extLst>
                  <a:ext uri="{FF2B5EF4-FFF2-40B4-BE49-F238E27FC236}">
                    <a16:creationId xmlns:a16="http://schemas.microsoft.com/office/drawing/2014/main" id="{861B633D-5412-4975-B4C3-8A89032A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2571" y="4955386"/>
                <a:ext cx="1969428" cy="1902614"/>
              </a:xfrm>
              <a:custGeom>
                <a:avLst/>
                <a:gdLst>
                  <a:gd name="T0" fmla="*/ 0 w 2757"/>
                  <a:gd name="T1" fmla="*/ 0 h 2664"/>
                  <a:gd name="T2" fmla="*/ 705 w 2757"/>
                  <a:gd name="T3" fmla="*/ 2664 h 2664"/>
                  <a:gd name="T4" fmla="*/ 1647 w 2757"/>
                  <a:gd name="T5" fmla="*/ 2664 h 2664"/>
                  <a:gd name="T6" fmla="*/ 2757 w 2757"/>
                  <a:gd name="T7" fmla="*/ 1402 h 2664"/>
                  <a:gd name="T8" fmla="*/ 2757 w 2757"/>
                  <a:gd name="T9" fmla="*/ 1161 h 2664"/>
                  <a:gd name="T10" fmla="*/ 0 w 2757"/>
                  <a:gd name="T11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7" h="2664">
                    <a:moveTo>
                      <a:pt x="0" y="0"/>
                    </a:moveTo>
                    <a:lnTo>
                      <a:pt x="705" y="2664"/>
                    </a:lnTo>
                    <a:lnTo>
                      <a:pt x="1647" y="2664"/>
                    </a:lnTo>
                    <a:cubicBezTo>
                      <a:pt x="2064" y="2193"/>
                      <a:pt x="2522" y="1673"/>
                      <a:pt x="2757" y="1402"/>
                    </a:cubicBezTo>
                    <a:lnTo>
                      <a:pt x="2757" y="116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Polygon">
                <a:extLst>
                  <a:ext uri="{FF2B5EF4-FFF2-40B4-BE49-F238E27FC236}">
                    <a16:creationId xmlns:a16="http://schemas.microsoft.com/office/drawing/2014/main" id="{C58A4FBB-2B60-405F-A08D-AF30A4D99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978973"/>
                <a:ext cx="854268" cy="3262760"/>
              </a:xfrm>
              <a:custGeom>
                <a:avLst/>
                <a:gdLst>
                  <a:gd name="T0" fmla="*/ 0 w 1195"/>
                  <a:gd name="T1" fmla="*/ 0 h 4566"/>
                  <a:gd name="T2" fmla="*/ 0 w 1195"/>
                  <a:gd name="T3" fmla="*/ 4566 h 4566"/>
                  <a:gd name="T4" fmla="*/ 1188 w 1195"/>
                  <a:gd name="T5" fmla="*/ 3906 h 4566"/>
                  <a:gd name="T6" fmla="*/ 1188 w 1195"/>
                  <a:gd name="T7" fmla="*/ 3906 h 4566"/>
                  <a:gd name="T8" fmla="*/ 1195 w 1195"/>
                  <a:gd name="T9" fmla="*/ 3912 h 4566"/>
                  <a:gd name="T10" fmla="*/ 0 w 1195"/>
                  <a:gd name="T11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5" h="4566">
                    <a:moveTo>
                      <a:pt x="0" y="0"/>
                    </a:moveTo>
                    <a:lnTo>
                      <a:pt x="0" y="4566"/>
                    </a:lnTo>
                    <a:lnTo>
                      <a:pt x="1188" y="3906"/>
                    </a:lnTo>
                    <a:lnTo>
                      <a:pt x="1188" y="3906"/>
                    </a:lnTo>
                    <a:lnTo>
                      <a:pt x="1195" y="39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Polygon">
                <a:extLst>
                  <a:ext uri="{FF2B5EF4-FFF2-40B4-BE49-F238E27FC236}">
                    <a16:creationId xmlns:a16="http://schemas.microsoft.com/office/drawing/2014/main" id="{C78E0CE4-7C66-4075-9321-6D48C9D33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1110" y="0"/>
                <a:ext cx="4140890" cy="2064877"/>
              </a:xfrm>
              <a:custGeom>
                <a:avLst/>
                <a:gdLst>
                  <a:gd name="T0" fmla="*/ 0 w 2603"/>
                  <a:gd name="T1" fmla="*/ 0 h 1298"/>
                  <a:gd name="T2" fmla="*/ 1225 w 2603"/>
                  <a:gd name="T3" fmla="*/ 1298 h 1298"/>
                  <a:gd name="T4" fmla="*/ 2603 w 2603"/>
                  <a:gd name="T5" fmla="*/ 928 h 1298"/>
                  <a:gd name="T6" fmla="*/ 2603 w 2603"/>
                  <a:gd name="T7" fmla="*/ 884 h 1298"/>
                  <a:gd name="T8" fmla="*/ 378 w 2603"/>
                  <a:gd name="T9" fmla="*/ 0 h 1298"/>
                  <a:gd name="T10" fmla="*/ 0 w 2603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03" h="1298">
                    <a:moveTo>
                      <a:pt x="0" y="0"/>
                    </a:moveTo>
                    <a:lnTo>
                      <a:pt x="1225" y="1298"/>
                    </a:lnTo>
                    <a:lnTo>
                      <a:pt x="2603" y="928"/>
                    </a:lnTo>
                    <a:lnTo>
                      <a:pt x="2603" y="884"/>
                    </a:lnTo>
                    <a:lnTo>
                      <a:pt x="37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Polygon">
                <a:extLst>
                  <a:ext uri="{FF2B5EF4-FFF2-40B4-BE49-F238E27FC236}">
                    <a16:creationId xmlns:a16="http://schemas.microsoft.com/office/drawing/2014/main" id="{DFDB02F3-A3A3-441F-85F6-025E07FF7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676" y="1697399"/>
                <a:ext cx="2685294" cy="3076634"/>
              </a:xfrm>
              <a:custGeom>
                <a:avLst/>
                <a:gdLst>
                  <a:gd name="T0" fmla="*/ 0 w 3758"/>
                  <a:gd name="T1" fmla="*/ 4306 h 4306"/>
                  <a:gd name="T2" fmla="*/ 3758 w 3758"/>
                  <a:gd name="T3" fmla="*/ 1805 h 4306"/>
                  <a:gd name="T4" fmla="*/ 1064 w 3758"/>
                  <a:gd name="T5" fmla="*/ 0 h 4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8" h="4306">
                    <a:moveTo>
                      <a:pt x="0" y="4306"/>
                    </a:moveTo>
                    <a:lnTo>
                      <a:pt x="3758" y="1805"/>
                    </a:lnTo>
                    <a:lnTo>
                      <a:pt x="10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Polygon">
                <a:extLst>
                  <a:ext uri="{FF2B5EF4-FFF2-40B4-BE49-F238E27FC236}">
                    <a16:creationId xmlns:a16="http://schemas.microsoft.com/office/drawing/2014/main" id="{C2D2F20A-7305-455E-852C-0F23FA2E1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933" y="0"/>
                <a:ext cx="3740004" cy="1697399"/>
              </a:xfrm>
              <a:custGeom>
                <a:avLst/>
                <a:gdLst>
                  <a:gd name="T0" fmla="*/ 0 w 5236"/>
                  <a:gd name="T1" fmla="*/ 0 h 2377"/>
                  <a:gd name="T2" fmla="*/ 691 w 5236"/>
                  <a:gd name="T3" fmla="*/ 2377 h 2377"/>
                  <a:gd name="T4" fmla="*/ 5236 w 5236"/>
                  <a:gd name="T5" fmla="*/ 0 h 2377"/>
                  <a:gd name="T6" fmla="*/ 0 w 5236"/>
                  <a:gd name="T7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36" h="2377">
                    <a:moveTo>
                      <a:pt x="0" y="0"/>
                    </a:moveTo>
                    <a:lnTo>
                      <a:pt x="691" y="2377"/>
                    </a:lnTo>
                    <a:lnTo>
                      <a:pt x="523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Polygon">
                <a:extLst>
                  <a:ext uri="{FF2B5EF4-FFF2-40B4-BE49-F238E27FC236}">
                    <a16:creationId xmlns:a16="http://schemas.microsoft.com/office/drawing/2014/main" id="{25EA34F8-18C3-4F77-8661-544D47698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1027" y="0"/>
                <a:ext cx="1994881" cy="2806196"/>
              </a:xfrm>
              <a:custGeom>
                <a:avLst/>
                <a:gdLst>
                  <a:gd name="T0" fmla="*/ 0 w 1254"/>
                  <a:gd name="T1" fmla="*/ 0 h 1764"/>
                  <a:gd name="T2" fmla="*/ 1002 w 1254"/>
                  <a:gd name="T3" fmla="*/ 1764 h 1764"/>
                  <a:gd name="T4" fmla="*/ 1254 w 1254"/>
                  <a:gd name="T5" fmla="*/ 0 h 1764"/>
                  <a:gd name="T6" fmla="*/ 0 w 1254"/>
                  <a:gd name="T7" fmla="*/ 0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4" h="1764">
                    <a:moveTo>
                      <a:pt x="0" y="0"/>
                    </a:moveTo>
                    <a:lnTo>
                      <a:pt x="1002" y="1764"/>
                    </a:lnTo>
                    <a:lnTo>
                      <a:pt x="125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Polygons">
              <a:extLst>
                <a:ext uri="{FF2B5EF4-FFF2-40B4-BE49-F238E27FC236}">
                  <a16:creationId xmlns:a16="http://schemas.microsoft.com/office/drawing/2014/main" id="{66513CA3-9B5D-47C7-8BDE-04036D982724}"/>
                </a:ext>
              </a:extLst>
            </p:cNvPr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0E0E0"/>
            </a:solidFill>
          </p:grpSpPr>
          <p:sp>
            <p:nvSpPr>
              <p:cNvPr id="11" name="Polygon">
                <a:extLst>
                  <a:ext uri="{FF2B5EF4-FFF2-40B4-BE49-F238E27FC236}">
                    <a16:creationId xmlns:a16="http://schemas.microsoft.com/office/drawing/2014/main" id="{2AA23E3D-A8D3-4972-90F0-7877FB31D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4770852"/>
                <a:ext cx="2406902" cy="1466731"/>
              </a:xfrm>
              <a:custGeom>
                <a:avLst/>
                <a:gdLst>
                  <a:gd name="T0" fmla="*/ 533 w 1513"/>
                  <a:gd name="T1" fmla="*/ 0 h 922"/>
                  <a:gd name="T2" fmla="*/ 0 w 1513"/>
                  <a:gd name="T3" fmla="*/ 296 h 922"/>
                  <a:gd name="T4" fmla="*/ 0 w 1513"/>
                  <a:gd name="T5" fmla="*/ 882 h 922"/>
                  <a:gd name="T6" fmla="*/ 1513 w 1513"/>
                  <a:gd name="T7" fmla="*/ 922 h 922"/>
                  <a:gd name="T8" fmla="*/ 533 w 1513"/>
                  <a:gd name="T9" fmla="*/ 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2">
                    <a:moveTo>
                      <a:pt x="533" y="0"/>
                    </a:moveTo>
                    <a:lnTo>
                      <a:pt x="0" y="296"/>
                    </a:lnTo>
                    <a:lnTo>
                      <a:pt x="0" y="882"/>
                    </a:lnTo>
                    <a:lnTo>
                      <a:pt x="1513" y="922"/>
                    </a:lnTo>
                    <a:lnTo>
                      <a:pt x="5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Polygon">
                <a:extLst>
                  <a:ext uri="{FF2B5EF4-FFF2-40B4-BE49-F238E27FC236}">
                    <a16:creationId xmlns:a16="http://schemas.microsoft.com/office/drawing/2014/main" id="{648DC99E-EBE9-4655-9B8F-38C27B487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0096" y="6237583"/>
                <a:ext cx="1552635" cy="620417"/>
              </a:xfrm>
              <a:custGeom>
                <a:avLst/>
                <a:gdLst>
                  <a:gd name="T0" fmla="*/ 289 w 2173"/>
                  <a:gd name="T1" fmla="*/ 0 h 869"/>
                  <a:gd name="T2" fmla="*/ 0 w 2173"/>
                  <a:gd name="T3" fmla="*/ 869 h 869"/>
                  <a:gd name="T4" fmla="*/ 2173 w 2173"/>
                  <a:gd name="T5" fmla="*/ 869 h 869"/>
                  <a:gd name="T6" fmla="*/ 289 w 2173"/>
                  <a:gd name="T7" fmla="*/ 0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73" h="869">
                    <a:moveTo>
                      <a:pt x="289" y="0"/>
                    </a:moveTo>
                    <a:lnTo>
                      <a:pt x="0" y="869"/>
                    </a:lnTo>
                    <a:lnTo>
                      <a:pt x="2173" y="869"/>
                    </a:lnTo>
                    <a:lnTo>
                      <a:pt x="2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Polygon">
                <a:extLst>
                  <a:ext uri="{FF2B5EF4-FFF2-40B4-BE49-F238E27FC236}">
                    <a16:creationId xmlns:a16="http://schemas.microsoft.com/office/drawing/2014/main" id="{0AFBFA88-F02F-485D-998C-AD8187106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9774" y="5957599"/>
                <a:ext cx="792225" cy="900401"/>
              </a:xfrm>
              <a:custGeom>
                <a:avLst/>
                <a:gdLst>
                  <a:gd name="T0" fmla="*/ 1110 w 1110"/>
                  <a:gd name="T1" fmla="*/ 0 h 1262"/>
                  <a:gd name="T2" fmla="*/ 0 w 1110"/>
                  <a:gd name="T3" fmla="*/ 1262 h 1262"/>
                  <a:gd name="T4" fmla="*/ 1110 w 1110"/>
                  <a:gd name="T5" fmla="*/ 1262 h 1262"/>
                  <a:gd name="T6" fmla="*/ 1110 w 1110"/>
                  <a:gd name="T7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0" h="1262">
                    <a:moveTo>
                      <a:pt x="1110" y="0"/>
                    </a:moveTo>
                    <a:cubicBezTo>
                      <a:pt x="875" y="271"/>
                      <a:pt x="417" y="791"/>
                      <a:pt x="0" y="1262"/>
                    </a:cubicBezTo>
                    <a:lnTo>
                      <a:pt x="1110" y="1262"/>
                    </a:lnTo>
                    <a:lnTo>
                      <a:pt x="11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Polygon">
                <a:extLst>
                  <a:ext uri="{FF2B5EF4-FFF2-40B4-BE49-F238E27FC236}">
                    <a16:creationId xmlns:a16="http://schemas.microsoft.com/office/drawing/2014/main" id="{7C2B8A50-BDC8-4D63-BD36-D22FDCE40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490521"/>
                <a:ext cx="1643311" cy="367479"/>
              </a:xfrm>
              <a:custGeom>
                <a:avLst/>
                <a:gdLst>
                  <a:gd name="T0" fmla="*/ 0 w 1033"/>
                  <a:gd name="T1" fmla="*/ 0 h 231"/>
                  <a:gd name="T2" fmla="*/ 0 w 1033"/>
                  <a:gd name="T3" fmla="*/ 231 h 231"/>
                  <a:gd name="T4" fmla="*/ 1033 w 1033"/>
                  <a:gd name="T5" fmla="*/ 231 h 231"/>
                  <a:gd name="T6" fmla="*/ 0 w 1033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3" h="231">
                    <a:moveTo>
                      <a:pt x="0" y="0"/>
                    </a:moveTo>
                    <a:lnTo>
                      <a:pt x="0" y="231"/>
                    </a:lnTo>
                    <a:lnTo>
                      <a:pt x="1033" y="2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Polygon">
                <a:extLst>
                  <a:ext uri="{FF2B5EF4-FFF2-40B4-BE49-F238E27FC236}">
                    <a16:creationId xmlns:a16="http://schemas.microsoft.com/office/drawing/2014/main" id="{CDE2A00F-18B1-4A21-8551-3C521F5F7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7260" y="4955386"/>
                <a:ext cx="2405311" cy="1902614"/>
              </a:xfrm>
              <a:custGeom>
                <a:avLst/>
                <a:gdLst>
                  <a:gd name="T0" fmla="*/ 3367 w 3367"/>
                  <a:gd name="T1" fmla="*/ 0 h 2664"/>
                  <a:gd name="T2" fmla="*/ 0 w 3367"/>
                  <a:gd name="T3" fmla="*/ 444 h 2664"/>
                  <a:gd name="T4" fmla="*/ 500 w 3367"/>
                  <a:gd name="T5" fmla="*/ 2664 h 2664"/>
                  <a:gd name="T6" fmla="*/ 2351 w 3367"/>
                  <a:gd name="T7" fmla="*/ 2664 h 2664"/>
                  <a:gd name="T8" fmla="*/ 3367 w 3367"/>
                  <a:gd name="T9" fmla="*/ 0 h 2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7" h="2664">
                    <a:moveTo>
                      <a:pt x="3367" y="0"/>
                    </a:moveTo>
                    <a:lnTo>
                      <a:pt x="0" y="444"/>
                    </a:lnTo>
                    <a:lnTo>
                      <a:pt x="500" y="2664"/>
                    </a:lnTo>
                    <a:lnTo>
                      <a:pt x="2351" y="2664"/>
                    </a:lnTo>
                    <a:lnTo>
                      <a:pt x="33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Polygon">
                <a:extLst>
                  <a:ext uri="{FF2B5EF4-FFF2-40B4-BE49-F238E27FC236}">
                    <a16:creationId xmlns:a16="http://schemas.microsoft.com/office/drawing/2014/main" id="{94A1B96E-531F-487F-A491-C7A4B8EDE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894" y="5302184"/>
                <a:ext cx="2286000" cy="1555816"/>
              </a:xfrm>
              <a:custGeom>
                <a:avLst/>
                <a:gdLst>
                  <a:gd name="T0" fmla="*/ 1437 w 1437"/>
                  <a:gd name="T1" fmla="*/ 0 h 978"/>
                  <a:gd name="T2" fmla="*/ 0 w 1437"/>
                  <a:gd name="T3" fmla="*/ 978 h 978"/>
                  <a:gd name="T4" fmla="*/ 1263 w 1437"/>
                  <a:gd name="T5" fmla="*/ 978 h 978"/>
                  <a:gd name="T6" fmla="*/ 1437 w 1437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7" h="978">
                    <a:moveTo>
                      <a:pt x="1437" y="0"/>
                    </a:moveTo>
                    <a:lnTo>
                      <a:pt x="0" y="978"/>
                    </a:lnTo>
                    <a:lnTo>
                      <a:pt x="1263" y="978"/>
                    </a:lnTo>
                    <a:lnTo>
                      <a:pt x="14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Polygon">
                <a:extLst>
                  <a:ext uri="{FF2B5EF4-FFF2-40B4-BE49-F238E27FC236}">
                    <a16:creationId xmlns:a16="http://schemas.microsoft.com/office/drawing/2014/main" id="{7A2B8B75-5177-4F6F-8E57-2B8E3D190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5022" y="1476275"/>
                <a:ext cx="4956977" cy="3479111"/>
              </a:xfrm>
              <a:custGeom>
                <a:avLst/>
                <a:gdLst>
                  <a:gd name="T0" fmla="*/ 6940 w 6940"/>
                  <a:gd name="T1" fmla="*/ 0 h 4869"/>
                  <a:gd name="T2" fmla="*/ 0 w 6940"/>
                  <a:gd name="T3" fmla="*/ 1862 h 4869"/>
                  <a:gd name="T4" fmla="*/ 4183 w 6940"/>
                  <a:gd name="T5" fmla="*/ 4869 h 4869"/>
                  <a:gd name="T6" fmla="*/ 6940 w 6940"/>
                  <a:gd name="T7" fmla="*/ 285 h 4869"/>
                  <a:gd name="T8" fmla="*/ 6940 w 6940"/>
                  <a:gd name="T9" fmla="*/ 0 h 4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40" h="4869">
                    <a:moveTo>
                      <a:pt x="6940" y="0"/>
                    </a:moveTo>
                    <a:lnTo>
                      <a:pt x="0" y="1862"/>
                    </a:lnTo>
                    <a:lnTo>
                      <a:pt x="4183" y="4869"/>
                    </a:lnTo>
                    <a:cubicBezTo>
                      <a:pt x="4183" y="4869"/>
                      <a:pt x="6341" y="1378"/>
                      <a:pt x="6940" y="285"/>
                    </a:cubicBezTo>
                    <a:lnTo>
                      <a:pt x="69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Polygon">
                <a:extLst>
                  <a:ext uri="{FF2B5EF4-FFF2-40B4-BE49-F238E27FC236}">
                    <a16:creationId xmlns:a16="http://schemas.microsoft.com/office/drawing/2014/main" id="{563650D2-4B21-45D1-AB32-80447BC68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902" y="2987549"/>
                <a:ext cx="3949992" cy="3250034"/>
              </a:xfrm>
              <a:custGeom>
                <a:avLst/>
                <a:gdLst>
                  <a:gd name="T0" fmla="*/ 5529 w 5529"/>
                  <a:gd name="T1" fmla="*/ 3240 h 4549"/>
                  <a:gd name="T2" fmla="*/ 1583 w 5529"/>
                  <a:gd name="T3" fmla="*/ 0 h 4549"/>
                  <a:gd name="T4" fmla="*/ 0 w 5529"/>
                  <a:gd name="T5" fmla="*/ 4549 h 4549"/>
                  <a:gd name="T6" fmla="*/ 5529 w 5529"/>
                  <a:gd name="T7" fmla="*/ 3240 h 4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29" h="4549">
                    <a:moveTo>
                      <a:pt x="5529" y="3240"/>
                    </a:moveTo>
                    <a:lnTo>
                      <a:pt x="1583" y="0"/>
                    </a:lnTo>
                    <a:lnTo>
                      <a:pt x="0" y="4549"/>
                    </a:lnTo>
                    <a:lnTo>
                      <a:pt x="5529" y="3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Polygon">
                <a:extLst>
                  <a:ext uri="{FF2B5EF4-FFF2-40B4-BE49-F238E27FC236}">
                    <a16:creationId xmlns:a16="http://schemas.microsoft.com/office/drawing/2014/main" id="{2996F84F-C563-4154-868D-60093BABF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8400" y="0"/>
                <a:ext cx="623599" cy="1236063"/>
              </a:xfrm>
              <a:custGeom>
                <a:avLst/>
                <a:gdLst>
                  <a:gd name="T0" fmla="*/ 0 w 392"/>
                  <a:gd name="T1" fmla="*/ 0 h 777"/>
                  <a:gd name="T2" fmla="*/ 392 w 392"/>
                  <a:gd name="T3" fmla="*/ 777 h 777"/>
                  <a:gd name="T4" fmla="*/ 392 w 392"/>
                  <a:gd name="T5" fmla="*/ 0 h 777"/>
                  <a:gd name="T6" fmla="*/ 0 w 392"/>
                  <a:gd name="T7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777">
                    <a:moveTo>
                      <a:pt x="0" y="0"/>
                    </a:moveTo>
                    <a:lnTo>
                      <a:pt x="392" y="777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Polygon">
                <a:extLst>
                  <a:ext uri="{FF2B5EF4-FFF2-40B4-BE49-F238E27FC236}">
                    <a16:creationId xmlns:a16="http://schemas.microsoft.com/office/drawing/2014/main" id="{9DAA85D1-78F0-46AD-BC4B-64BA56EFE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34735"/>
                <a:ext cx="1613085" cy="4139298"/>
              </a:xfrm>
              <a:custGeom>
                <a:avLst/>
                <a:gdLst>
                  <a:gd name="T0" fmla="*/ 0 w 2258"/>
                  <a:gd name="T1" fmla="*/ 0 h 5794"/>
                  <a:gd name="T2" fmla="*/ 0 w 2258"/>
                  <a:gd name="T3" fmla="*/ 1882 h 5794"/>
                  <a:gd name="T4" fmla="*/ 1195 w 2258"/>
                  <a:gd name="T5" fmla="*/ 5794 h 5794"/>
                  <a:gd name="T6" fmla="*/ 2258 w 2258"/>
                  <a:gd name="T7" fmla="*/ 1488 h 5794"/>
                  <a:gd name="T8" fmla="*/ 0 w 2258"/>
                  <a:gd name="T9" fmla="*/ 0 h 5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8" h="5794">
                    <a:moveTo>
                      <a:pt x="0" y="0"/>
                    </a:moveTo>
                    <a:lnTo>
                      <a:pt x="0" y="1882"/>
                    </a:lnTo>
                    <a:lnTo>
                      <a:pt x="1195" y="5794"/>
                    </a:lnTo>
                    <a:lnTo>
                      <a:pt x="2258" y="14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Polygon">
                <a:extLst>
                  <a:ext uri="{FF2B5EF4-FFF2-40B4-BE49-F238E27FC236}">
                    <a16:creationId xmlns:a16="http://schemas.microsoft.com/office/drawing/2014/main" id="{817388FC-35AD-4B56-A656-C216DFF52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970" y="0"/>
                <a:ext cx="3697052" cy="2987549"/>
              </a:xfrm>
              <a:custGeom>
                <a:avLst/>
                <a:gdLst>
                  <a:gd name="T0" fmla="*/ 1094 w 2324"/>
                  <a:gd name="T1" fmla="*/ 0 h 1878"/>
                  <a:gd name="T2" fmla="*/ 0 w 2324"/>
                  <a:gd name="T3" fmla="*/ 1878 h 1878"/>
                  <a:gd name="T4" fmla="*/ 2324 w 2324"/>
                  <a:gd name="T5" fmla="*/ 1764 h 1878"/>
                  <a:gd name="T6" fmla="*/ 1322 w 2324"/>
                  <a:gd name="T7" fmla="*/ 0 h 1878"/>
                  <a:gd name="T8" fmla="*/ 1094 w 2324"/>
                  <a:gd name="T9" fmla="*/ 0 h 1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4" h="1878">
                    <a:moveTo>
                      <a:pt x="1094" y="0"/>
                    </a:moveTo>
                    <a:lnTo>
                      <a:pt x="0" y="1878"/>
                    </a:lnTo>
                    <a:lnTo>
                      <a:pt x="2324" y="1764"/>
                    </a:lnTo>
                    <a:lnTo>
                      <a:pt x="1322" y="0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0" name="Fade">
            <a:extLst>
              <a:ext uri="{FF2B5EF4-FFF2-40B4-BE49-F238E27FC236}">
                <a16:creationId xmlns:a16="http://schemas.microsoft.com/office/drawing/2014/main" id="{EA6C24A4-088D-4394-B1BB-DBCE11E124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6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5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14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15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16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17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18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JP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.JP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6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6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8.png"/><Relationship Id="rId2" Type="http://schemas.openxmlformats.org/officeDocument/2006/relationships/tags" Target="../tags/tag37.xml"/><Relationship Id="rId16" Type="http://schemas.openxmlformats.org/officeDocument/2006/relationships/image" Target="../media/image11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15" Type="http://schemas.openxmlformats.org/officeDocument/2006/relationships/image" Target="../media/image10.png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13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12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231" y="962025"/>
            <a:ext cx="10974443" cy="21717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15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KoBay</a:t>
            </a:r>
            <a:endParaRPr lang="en-US" sz="15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C35AAD7E-B58D-4979-9592-F4B68BE87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3133725"/>
            <a:ext cx="10991850" cy="76617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r>
              <a:rPr lang="ko-KR" altLang="en-US" sz="6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모두가 구매자이자 판매자이다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3DEB5-40F5-48F5-9832-9674E3D4DB92}"/>
              </a:ext>
            </a:extLst>
          </p:cNvPr>
          <p:cNvSpPr txBox="1"/>
          <p:nvPr/>
        </p:nvSpPr>
        <p:spPr>
          <a:xfrm>
            <a:off x="4924425" y="5724525"/>
            <a:ext cx="700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국가전략산업훈련 </a:t>
            </a:r>
            <a:r>
              <a:rPr lang="en-US" altLang="ko-KR" dirty="0"/>
              <a:t>NCS </a:t>
            </a:r>
            <a:r>
              <a:rPr lang="ko-KR" altLang="en-US" dirty="0"/>
              <a:t>정보처리 산업기사 양성과정</a:t>
            </a:r>
            <a:r>
              <a:rPr lang="en-US" altLang="ko-KR" dirty="0"/>
              <a:t> </a:t>
            </a:r>
            <a:r>
              <a:rPr lang="ko-KR" altLang="en-US" dirty="0"/>
              <a:t>팀 프로젝트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강수연 </a:t>
            </a:r>
            <a:r>
              <a:rPr lang="en-US" altLang="ko-KR" dirty="0"/>
              <a:t>/ </a:t>
            </a:r>
            <a:r>
              <a:rPr lang="ko-KR" altLang="en-US" dirty="0"/>
              <a:t>김민우 </a:t>
            </a:r>
            <a:r>
              <a:rPr lang="en-US" altLang="ko-KR" dirty="0"/>
              <a:t>/ </a:t>
            </a:r>
            <a:r>
              <a:rPr lang="ko-KR" altLang="en-US" dirty="0" err="1"/>
              <a:t>김종연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김현지 </a:t>
            </a:r>
            <a:r>
              <a:rPr lang="en-US" altLang="ko-KR" dirty="0"/>
              <a:t>/ </a:t>
            </a:r>
            <a:r>
              <a:rPr lang="ko-KR" altLang="en-US" dirty="0"/>
              <a:t>이진경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91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7869" y="619126"/>
            <a:ext cx="7479765" cy="5471948"/>
            <a:chOff x="4594515" y="618537"/>
            <a:chExt cx="7309085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Kobay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모두가 구매자이자 판매자이다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59C74D1-408C-4B57-8C33-E585E97336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7394" y="1218187"/>
            <a:ext cx="7470240" cy="4872887"/>
          </a:xfrm>
          <a:prstGeom prst="rect">
            <a:avLst/>
          </a:prstGeom>
        </p:spPr>
      </p:pic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94869" y="11562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경매리스트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8941394" y="4417128"/>
            <a:ext cx="631137" cy="424083"/>
            <a:chOff x="1506499" y="1048741"/>
            <a:chExt cx="631137" cy="444500"/>
          </a:xfrm>
        </p:grpSpPr>
        <p:cxnSp>
          <p:nvCxnSpPr>
            <p:cNvPr id="50" name="Line"/>
            <p:cNvCxnSpPr>
              <a:cxnSpLocks/>
            </p:cNvCxnSpPr>
            <p:nvPr/>
          </p:nvCxnSpPr>
          <p:spPr>
            <a:xfrm flipH="1" flipV="1">
              <a:off x="1783412" y="1266931"/>
              <a:ext cx="354224" cy="226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9" name="Circle"/>
            <p:cNvSpPr/>
            <p:nvPr/>
          </p:nvSpPr>
          <p:spPr>
            <a:xfrm>
              <a:off x="1506499" y="1048741"/>
              <a:ext cx="444500" cy="4445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4135924-51E2-46DC-9FE5-5CF274B7D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19014"/>
              </p:ext>
            </p:extLst>
          </p:nvPr>
        </p:nvGraphicFramePr>
        <p:xfrm>
          <a:off x="501878" y="749442"/>
          <a:ext cx="3463623" cy="91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3">
                  <a:extLst>
                    <a:ext uri="{9D8B030D-6E8A-4147-A177-3AD203B41FA5}">
                      <a16:colId xmlns:a16="http://schemas.microsoft.com/office/drawing/2014/main" val="3166605835"/>
                    </a:ext>
                  </a:extLst>
                </a:gridCol>
              </a:tblGrid>
              <a:tr h="38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. Best List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658519"/>
                  </a:ext>
                </a:extLst>
              </a:tr>
              <a:tr h="527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경매 참여 수를 토대로 인기리스트 출력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01851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DA3ABD3-0285-4FA5-B503-52A65F419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01490"/>
              </p:ext>
            </p:extLst>
          </p:nvPr>
        </p:nvGraphicFramePr>
        <p:xfrm>
          <a:off x="497115" y="1898477"/>
          <a:ext cx="3463623" cy="1933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3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473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2. List (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정렬기준</a:t>
                      </a:r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1459194">
                <a:tc>
                  <a:txBody>
                    <a:bodyPr/>
                    <a:lstStyle/>
                    <a:p>
                      <a:pPr marL="285750" indent="-285750" algn="ctr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Select Box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변경 시 리스트 재 정렬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(query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정렬기준 변경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 DB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 개수 만큼 로드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u="none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스크롤 이동시 추가 데이터 로드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84B425D6-0A22-495C-BC25-8F7FE7232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76456"/>
              </p:ext>
            </p:extLst>
          </p:nvPr>
        </p:nvGraphicFramePr>
        <p:xfrm>
          <a:off x="485056" y="4037214"/>
          <a:ext cx="3463622" cy="885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2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310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3. TOP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55022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버튼 클릭 시 리스트 상단으로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grpSp>
        <p:nvGrpSpPr>
          <p:cNvPr id="89" name="Annotation">
            <a:extLst>
              <a:ext uri="{FF2B5EF4-FFF2-40B4-BE49-F238E27FC236}">
                <a16:creationId xmlns:a16="http://schemas.microsoft.com/office/drawing/2014/main" id="{3DF3F685-D692-42A9-B5D9-1ACD93D6C9B0}"/>
              </a:ext>
            </a:extLst>
          </p:cNvPr>
          <p:cNvGrpSpPr/>
          <p:nvPr/>
        </p:nvGrpSpPr>
        <p:grpSpPr>
          <a:xfrm>
            <a:off x="5321869" y="2886523"/>
            <a:ext cx="701377" cy="456160"/>
            <a:chOff x="1506499" y="1048742"/>
            <a:chExt cx="701377" cy="395596"/>
          </a:xfrm>
        </p:grpSpPr>
        <p:cxnSp>
          <p:nvCxnSpPr>
            <p:cNvPr id="90" name="Line">
              <a:extLst>
                <a:ext uri="{FF2B5EF4-FFF2-40B4-BE49-F238E27FC236}">
                  <a16:creationId xmlns:a16="http://schemas.microsoft.com/office/drawing/2014/main" id="{D61700C6-E514-412B-B734-0442112F9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270" y="1067713"/>
              <a:ext cx="455606" cy="245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91" name="Circle">
              <a:extLst>
                <a:ext uri="{FF2B5EF4-FFF2-40B4-BE49-F238E27FC236}">
                  <a16:creationId xmlns:a16="http://schemas.microsoft.com/office/drawing/2014/main" id="{ACC74A96-A6BD-4DB7-B7A4-50A153325C93}"/>
                </a:ext>
              </a:extLst>
            </p:cNvPr>
            <p:cNvSpPr/>
            <p:nvPr/>
          </p:nvSpPr>
          <p:spPr>
            <a:xfrm>
              <a:off x="1506499" y="1048742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6" name="Annotation">
            <a:extLst>
              <a:ext uri="{FF2B5EF4-FFF2-40B4-BE49-F238E27FC236}">
                <a16:creationId xmlns:a16="http://schemas.microsoft.com/office/drawing/2014/main" id="{AA85CA2D-1531-42CC-8723-90BECCB54195}"/>
              </a:ext>
            </a:extLst>
          </p:cNvPr>
          <p:cNvGrpSpPr/>
          <p:nvPr/>
        </p:nvGrpSpPr>
        <p:grpSpPr>
          <a:xfrm>
            <a:off x="10928966" y="3750522"/>
            <a:ext cx="623203" cy="456160"/>
            <a:chOff x="1213041" y="967274"/>
            <a:chExt cx="623203" cy="395596"/>
          </a:xfrm>
        </p:grpSpPr>
        <p:cxnSp>
          <p:nvCxnSpPr>
            <p:cNvPr id="47" name="Line">
              <a:extLst>
                <a:ext uri="{FF2B5EF4-FFF2-40B4-BE49-F238E27FC236}">
                  <a16:creationId xmlns:a16="http://schemas.microsoft.com/office/drawing/2014/main" id="{CC05836C-5F9A-4306-9801-D58E8E40AFA3}"/>
                </a:ext>
              </a:extLst>
            </p:cNvPr>
            <p:cNvCxnSpPr>
              <a:cxnSpLocks/>
              <a:endCxn id="51" idx="6"/>
            </p:cNvCxnSpPr>
            <p:nvPr/>
          </p:nvCxnSpPr>
          <p:spPr>
            <a:xfrm flipH="1">
              <a:off x="1624814" y="967274"/>
              <a:ext cx="211430" cy="19779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51" name="Circle">
              <a:extLst>
                <a:ext uri="{FF2B5EF4-FFF2-40B4-BE49-F238E27FC236}">
                  <a16:creationId xmlns:a16="http://schemas.microsoft.com/office/drawing/2014/main" id="{B52DF3B3-FE5F-416C-9A42-ADF4F6CEA7B0}"/>
                </a:ext>
              </a:extLst>
            </p:cNvPr>
            <p:cNvSpPr/>
            <p:nvPr/>
          </p:nvSpPr>
          <p:spPr>
            <a:xfrm>
              <a:off x="1213041" y="967274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8" name="Annotation">
            <a:extLst>
              <a:ext uri="{FF2B5EF4-FFF2-40B4-BE49-F238E27FC236}">
                <a16:creationId xmlns:a16="http://schemas.microsoft.com/office/drawing/2014/main" id="{AEEF9768-A968-4127-A475-A3A2A52766D1}"/>
              </a:ext>
            </a:extLst>
          </p:cNvPr>
          <p:cNvGrpSpPr/>
          <p:nvPr/>
        </p:nvGrpSpPr>
        <p:grpSpPr>
          <a:xfrm>
            <a:off x="5365040" y="4201213"/>
            <a:ext cx="631137" cy="424083"/>
            <a:chOff x="1506499" y="1048741"/>
            <a:chExt cx="631137" cy="444500"/>
          </a:xfrm>
        </p:grpSpPr>
        <p:cxnSp>
          <p:nvCxnSpPr>
            <p:cNvPr id="39" name="Line">
              <a:extLst>
                <a:ext uri="{FF2B5EF4-FFF2-40B4-BE49-F238E27FC236}">
                  <a16:creationId xmlns:a16="http://schemas.microsoft.com/office/drawing/2014/main" id="{F3DF02D7-F116-498D-81EA-633B1EED3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3412" y="1266931"/>
              <a:ext cx="354224" cy="226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0" name="Circle">
              <a:extLst>
                <a:ext uri="{FF2B5EF4-FFF2-40B4-BE49-F238E27FC236}">
                  <a16:creationId xmlns:a16="http://schemas.microsoft.com/office/drawing/2014/main" id="{0C9F0A12-AD59-46BB-ABF6-7090E36F8F38}"/>
                </a:ext>
              </a:extLst>
            </p:cNvPr>
            <p:cNvSpPr/>
            <p:nvPr/>
          </p:nvSpPr>
          <p:spPr>
            <a:xfrm>
              <a:off x="1506499" y="1048741"/>
              <a:ext cx="444500" cy="4445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E223759-E127-4303-A9EF-9103D13CB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03460"/>
              </p:ext>
            </p:extLst>
          </p:nvPr>
        </p:nvGraphicFramePr>
        <p:xfrm>
          <a:off x="497115" y="5081422"/>
          <a:ext cx="3463622" cy="885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2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310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진행 경매 상품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55022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조건에 일치하는 데이터의 총 개수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11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7869" y="619126"/>
            <a:ext cx="7479765" cy="5471948"/>
            <a:chOff x="4594515" y="618537"/>
            <a:chExt cx="7309085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Kobay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모두가 구매자이자 판매자이다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B22087F-5988-43D2-9EDC-130489FB66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9928" y="1218187"/>
            <a:ext cx="7467705" cy="4872887"/>
          </a:xfrm>
          <a:prstGeom prst="rect">
            <a:avLst/>
          </a:prstGeom>
        </p:spPr>
      </p:pic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161544" y="12257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경매참여</a:t>
            </a:r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9040686" y="4854802"/>
            <a:ext cx="653447" cy="438660"/>
            <a:chOff x="1511901" y="1732686"/>
            <a:chExt cx="653447" cy="459779"/>
          </a:xfrm>
        </p:grpSpPr>
        <p:cxnSp>
          <p:nvCxnSpPr>
            <p:cNvPr id="50" name="Line"/>
            <p:cNvCxnSpPr>
              <a:cxnSpLocks/>
            </p:cNvCxnSpPr>
            <p:nvPr/>
          </p:nvCxnSpPr>
          <p:spPr>
            <a:xfrm flipH="1">
              <a:off x="1771571" y="1732686"/>
              <a:ext cx="393777" cy="205201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9" name="Circle"/>
            <p:cNvSpPr/>
            <p:nvPr/>
          </p:nvSpPr>
          <p:spPr>
            <a:xfrm>
              <a:off x="1511901" y="1747965"/>
              <a:ext cx="444500" cy="4445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4135924-51E2-46DC-9FE5-5CF274B7D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2551"/>
              </p:ext>
            </p:extLst>
          </p:nvPr>
        </p:nvGraphicFramePr>
        <p:xfrm>
          <a:off x="469216" y="733932"/>
          <a:ext cx="3463623" cy="139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3">
                  <a:extLst>
                    <a:ext uri="{9D8B030D-6E8A-4147-A177-3AD203B41FA5}">
                      <a16:colId xmlns:a16="http://schemas.microsoft.com/office/drawing/2014/main" val="3166605835"/>
                    </a:ext>
                  </a:extLst>
                </a:gridCol>
              </a:tblGrid>
              <a:tr h="38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경매참여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658519"/>
                  </a:ext>
                </a:extLst>
              </a:tr>
              <a:tr h="527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날짜체크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(JavaScript)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하여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경매가 진행중이면 참여가능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현재 최고 </a:t>
                      </a:r>
                      <a:r>
                        <a:rPr lang="ko-KR" altLang="en-US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입찰가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보다 큰 값만 입력가능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01851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DA3ABD3-0285-4FA5-B503-52A65F419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15972"/>
              </p:ext>
            </p:extLst>
          </p:nvPr>
        </p:nvGraphicFramePr>
        <p:xfrm>
          <a:off x="464453" y="2374234"/>
          <a:ext cx="3463623" cy="1345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3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156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참여확인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481194">
                <a:tc>
                  <a:txBody>
                    <a:bodyPr/>
                    <a:lstStyle/>
                    <a:p>
                      <a:pPr marL="285750" indent="-285750" algn="ctr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경매 입찰 시 참여 금액으로 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실시간 변경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(JavaScript/Ajax)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DB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입찰 가격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Insert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84B425D6-0A22-495C-BC25-8F7FE7232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86977"/>
              </p:ext>
            </p:extLst>
          </p:nvPr>
        </p:nvGraphicFramePr>
        <p:xfrm>
          <a:off x="464453" y="3921395"/>
          <a:ext cx="3463622" cy="885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2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309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3. 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질문등록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55022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 글 등록자 이외에만 질문등록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grpSp>
        <p:nvGrpSpPr>
          <p:cNvPr id="89" name="Annotation">
            <a:extLst>
              <a:ext uri="{FF2B5EF4-FFF2-40B4-BE49-F238E27FC236}">
                <a16:creationId xmlns:a16="http://schemas.microsoft.com/office/drawing/2014/main" id="{3DF3F685-D692-42A9-B5D9-1ACD93D6C9B0}"/>
              </a:ext>
            </a:extLst>
          </p:cNvPr>
          <p:cNvGrpSpPr/>
          <p:nvPr/>
        </p:nvGrpSpPr>
        <p:grpSpPr>
          <a:xfrm>
            <a:off x="9395419" y="3092746"/>
            <a:ext cx="588885" cy="490711"/>
            <a:chOff x="1329387" y="1018778"/>
            <a:chExt cx="588885" cy="425560"/>
          </a:xfrm>
        </p:grpSpPr>
        <p:cxnSp>
          <p:nvCxnSpPr>
            <p:cNvPr id="90" name="Line">
              <a:extLst>
                <a:ext uri="{FF2B5EF4-FFF2-40B4-BE49-F238E27FC236}">
                  <a16:creationId xmlns:a16="http://schemas.microsoft.com/office/drawing/2014/main" id="{D61700C6-E514-412B-B734-0442112F9D29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>
              <a:off x="1329387" y="1018778"/>
              <a:ext cx="237415" cy="87897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91" name="Circle">
              <a:extLst>
                <a:ext uri="{FF2B5EF4-FFF2-40B4-BE49-F238E27FC236}">
                  <a16:creationId xmlns:a16="http://schemas.microsoft.com/office/drawing/2014/main" id="{ACC74A96-A6BD-4DB7-B7A4-50A153325C93}"/>
                </a:ext>
              </a:extLst>
            </p:cNvPr>
            <p:cNvSpPr/>
            <p:nvPr/>
          </p:nvSpPr>
          <p:spPr>
            <a:xfrm>
              <a:off x="1506499" y="1048742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6" name="Annotation">
            <a:extLst>
              <a:ext uri="{FF2B5EF4-FFF2-40B4-BE49-F238E27FC236}">
                <a16:creationId xmlns:a16="http://schemas.microsoft.com/office/drawing/2014/main" id="{AA85CA2D-1531-42CC-8723-90BECCB54195}"/>
              </a:ext>
            </a:extLst>
          </p:cNvPr>
          <p:cNvGrpSpPr/>
          <p:nvPr/>
        </p:nvGrpSpPr>
        <p:grpSpPr>
          <a:xfrm>
            <a:off x="10334625" y="2249021"/>
            <a:ext cx="625114" cy="456160"/>
            <a:chOff x="999700" y="967274"/>
            <a:chExt cx="625114" cy="395596"/>
          </a:xfrm>
        </p:grpSpPr>
        <p:cxnSp>
          <p:nvCxnSpPr>
            <p:cNvPr id="47" name="Line">
              <a:extLst>
                <a:ext uri="{FF2B5EF4-FFF2-40B4-BE49-F238E27FC236}">
                  <a16:creationId xmlns:a16="http://schemas.microsoft.com/office/drawing/2014/main" id="{CC05836C-5F9A-4306-9801-D58E8E40A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700" y="1165072"/>
              <a:ext cx="213342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51" name="Circle">
              <a:extLst>
                <a:ext uri="{FF2B5EF4-FFF2-40B4-BE49-F238E27FC236}">
                  <a16:creationId xmlns:a16="http://schemas.microsoft.com/office/drawing/2014/main" id="{B52DF3B3-FE5F-416C-9A42-ADF4F6CEA7B0}"/>
                </a:ext>
              </a:extLst>
            </p:cNvPr>
            <p:cNvSpPr/>
            <p:nvPr/>
          </p:nvSpPr>
          <p:spPr>
            <a:xfrm>
              <a:off x="1213041" y="967274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8" name="Annotation">
            <a:extLst>
              <a:ext uri="{FF2B5EF4-FFF2-40B4-BE49-F238E27FC236}">
                <a16:creationId xmlns:a16="http://schemas.microsoft.com/office/drawing/2014/main" id="{AEEF9768-A968-4127-A475-A3A2A52766D1}"/>
              </a:ext>
            </a:extLst>
          </p:cNvPr>
          <p:cNvGrpSpPr/>
          <p:nvPr/>
        </p:nvGrpSpPr>
        <p:grpSpPr>
          <a:xfrm>
            <a:off x="5399772" y="3355377"/>
            <a:ext cx="631137" cy="424083"/>
            <a:chOff x="1506499" y="1048741"/>
            <a:chExt cx="631137" cy="444500"/>
          </a:xfrm>
        </p:grpSpPr>
        <p:cxnSp>
          <p:nvCxnSpPr>
            <p:cNvPr id="39" name="Line">
              <a:extLst>
                <a:ext uri="{FF2B5EF4-FFF2-40B4-BE49-F238E27FC236}">
                  <a16:creationId xmlns:a16="http://schemas.microsoft.com/office/drawing/2014/main" id="{F3DF02D7-F116-498D-81EA-633B1EED3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3412" y="1266931"/>
              <a:ext cx="354224" cy="226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0" name="Circle">
              <a:extLst>
                <a:ext uri="{FF2B5EF4-FFF2-40B4-BE49-F238E27FC236}">
                  <a16:creationId xmlns:a16="http://schemas.microsoft.com/office/drawing/2014/main" id="{0C9F0A12-AD59-46BB-ABF6-7090E36F8F38}"/>
                </a:ext>
              </a:extLst>
            </p:cNvPr>
            <p:cNvSpPr/>
            <p:nvPr/>
          </p:nvSpPr>
          <p:spPr>
            <a:xfrm>
              <a:off x="1506499" y="1048741"/>
              <a:ext cx="444500" cy="4445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E223759-E127-4303-A9EF-9103D13CB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98828"/>
              </p:ext>
            </p:extLst>
          </p:nvPr>
        </p:nvGraphicFramePr>
        <p:xfrm>
          <a:off x="464453" y="5065912"/>
          <a:ext cx="3463622" cy="885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2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310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탭 </a:t>
                      </a:r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View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55022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상세정보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Q&amp;A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탭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1C834DA-C3EC-4189-8A40-FFB395F12F33}"/>
              </a:ext>
            </a:extLst>
          </p:cNvPr>
          <p:cNvSpPr txBox="1"/>
          <p:nvPr/>
        </p:nvSpPr>
        <p:spPr>
          <a:xfrm>
            <a:off x="1504951" y="108898"/>
            <a:ext cx="2266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경매 참여자 화면 </a:t>
            </a:r>
            <a:r>
              <a:rPr lang="en-US" altLang="ko-KR" sz="1100" dirty="0"/>
              <a:t>-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2597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7869" y="619126"/>
            <a:ext cx="7479765" cy="5471948"/>
            <a:chOff x="4594515" y="618537"/>
            <a:chExt cx="7309085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Kobay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모두가 구매자이자 판매자이다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C37DABF-733F-4939-97E8-36FF2315C5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7395" y="1218486"/>
            <a:ext cx="7470238" cy="4872587"/>
          </a:xfrm>
          <a:prstGeom prst="rect">
            <a:avLst/>
          </a:prstGeom>
        </p:spPr>
      </p:pic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161544" y="12257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경매참여</a:t>
            </a:r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9277346" y="4025556"/>
            <a:ext cx="705385" cy="451194"/>
            <a:chOff x="1842801" y="638316"/>
            <a:chExt cx="752890" cy="522517"/>
          </a:xfrm>
        </p:grpSpPr>
        <p:cxnSp>
          <p:nvCxnSpPr>
            <p:cNvPr id="50" name="Line"/>
            <p:cNvCxnSpPr>
              <a:cxnSpLocks/>
            </p:cNvCxnSpPr>
            <p:nvPr/>
          </p:nvCxnSpPr>
          <p:spPr>
            <a:xfrm flipH="1" flipV="1">
              <a:off x="2200802" y="899575"/>
              <a:ext cx="394889" cy="125907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9" name="Circle"/>
            <p:cNvSpPr/>
            <p:nvPr/>
          </p:nvSpPr>
          <p:spPr>
            <a:xfrm>
              <a:off x="1842801" y="638316"/>
              <a:ext cx="438991" cy="522517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4135924-51E2-46DC-9FE5-5CF274B7D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26130"/>
              </p:ext>
            </p:extLst>
          </p:nvPr>
        </p:nvGraphicFramePr>
        <p:xfrm>
          <a:off x="512462" y="1530492"/>
          <a:ext cx="3463623" cy="914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3">
                  <a:extLst>
                    <a:ext uri="{9D8B030D-6E8A-4147-A177-3AD203B41FA5}">
                      <a16:colId xmlns:a16="http://schemas.microsoft.com/office/drawing/2014/main" val="3166605835"/>
                    </a:ext>
                  </a:extLst>
                </a:gridCol>
              </a:tblGrid>
              <a:tr h="38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경매참여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658519"/>
                  </a:ext>
                </a:extLst>
              </a:tr>
              <a:tr h="527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게시글 등록자는 경매 참여 불가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018513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84B425D6-0A22-495C-BC25-8F7FE7232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72658"/>
              </p:ext>
            </p:extLst>
          </p:nvPr>
        </p:nvGraphicFramePr>
        <p:xfrm>
          <a:off x="507699" y="2963047"/>
          <a:ext cx="3463622" cy="885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2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310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답변 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55022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 게시글 등록자만 답변등록 가능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grpSp>
        <p:nvGrpSpPr>
          <p:cNvPr id="89" name="Annotation">
            <a:extLst>
              <a:ext uri="{FF2B5EF4-FFF2-40B4-BE49-F238E27FC236}">
                <a16:creationId xmlns:a16="http://schemas.microsoft.com/office/drawing/2014/main" id="{3DF3F685-D692-42A9-B5D9-1ACD93D6C9B0}"/>
              </a:ext>
            </a:extLst>
          </p:cNvPr>
          <p:cNvGrpSpPr/>
          <p:nvPr/>
        </p:nvGrpSpPr>
        <p:grpSpPr>
          <a:xfrm>
            <a:off x="6674419" y="3067498"/>
            <a:ext cx="701377" cy="456160"/>
            <a:chOff x="1506499" y="1048742"/>
            <a:chExt cx="701377" cy="395596"/>
          </a:xfrm>
        </p:grpSpPr>
        <p:cxnSp>
          <p:nvCxnSpPr>
            <p:cNvPr id="90" name="Line">
              <a:extLst>
                <a:ext uri="{FF2B5EF4-FFF2-40B4-BE49-F238E27FC236}">
                  <a16:creationId xmlns:a16="http://schemas.microsoft.com/office/drawing/2014/main" id="{D61700C6-E514-412B-B734-0442112F9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270" y="1067713"/>
              <a:ext cx="455606" cy="245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91" name="Circle">
              <a:extLst>
                <a:ext uri="{FF2B5EF4-FFF2-40B4-BE49-F238E27FC236}">
                  <a16:creationId xmlns:a16="http://schemas.microsoft.com/office/drawing/2014/main" id="{ACC74A96-A6BD-4DB7-B7A4-50A153325C93}"/>
                </a:ext>
              </a:extLst>
            </p:cNvPr>
            <p:cNvSpPr/>
            <p:nvPr/>
          </p:nvSpPr>
          <p:spPr>
            <a:xfrm>
              <a:off x="1506499" y="1048742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8" name="Annotation">
            <a:extLst>
              <a:ext uri="{FF2B5EF4-FFF2-40B4-BE49-F238E27FC236}">
                <a16:creationId xmlns:a16="http://schemas.microsoft.com/office/drawing/2014/main" id="{AEEF9768-A968-4127-A475-A3A2A52766D1}"/>
              </a:ext>
            </a:extLst>
          </p:cNvPr>
          <p:cNvGrpSpPr/>
          <p:nvPr/>
        </p:nvGrpSpPr>
        <p:grpSpPr>
          <a:xfrm>
            <a:off x="9233701" y="5164645"/>
            <a:ext cx="666749" cy="424083"/>
            <a:chOff x="1470887" y="1048741"/>
            <a:chExt cx="666749" cy="444500"/>
          </a:xfrm>
        </p:grpSpPr>
        <p:cxnSp>
          <p:nvCxnSpPr>
            <p:cNvPr id="39" name="Line">
              <a:extLst>
                <a:ext uri="{FF2B5EF4-FFF2-40B4-BE49-F238E27FC236}">
                  <a16:creationId xmlns:a16="http://schemas.microsoft.com/office/drawing/2014/main" id="{F3DF02D7-F116-498D-81EA-633B1EED3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3412" y="1266931"/>
              <a:ext cx="354224" cy="226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0" name="Circle">
              <a:extLst>
                <a:ext uri="{FF2B5EF4-FFF2-40B4-BE49-F238E27FC236}">
                  <a16:creationId xmlns:a16="http://schemas.microsoft.com/office/drawing/2014/main" id="{0C9F0A12-AD59-46BB-ABF6-7090E36F8F38}"/>
                </a:ext>
              </a:extLst>
            </p:cNvPr>
            <p:cNvSpPr/>
            <p:nvPr/>
          </p:nvSpPr>
          <p:spPr>
            <a:xfrm>
              <a:off x="1470887" y="1048741"/>
              <a:ext cx="444500" cy="4445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E223759-E127-4303-A9EF-9103D13CB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15416"/>
              </p:ext>
            </p:extLst>
          </p:nvPr>
        </p:nvGraphicFramePr>
        <p:xfrm>
          <a:off x="507699" y="4430012"/>
          <a:ext cx="3463622" cy="792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2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278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답변 수정 및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45701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답변 수정 시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pop up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창 띄움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EC48F9B-C769-4058-B006-8FBF4D896857}"/>
              </a:ext>
            </a:extLst>
          </p:cNvPr>
          <p:cNvSpPr txBox="1"/>
          <p:nvPr/>
        </p:nvSpPr>
        <p:spPr>
          <a:xfrm>
            <a:off x="1504951" y="108898"/>
            <a:ext cx="2266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경매 등록자 화면 </a:t>
            </a:r>
            <a:r>
              <a:rPr lang="en-US" altLang="ko-KR" sz="1100" dirty="0"/>
              <a:t>-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9175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7869" y="619126"/>
            <a:ext cx="7479765" cy="5471948"/>
            <a:chOff x="4594515" y="618537"/>
            <a:chExt cx="7309085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Kobay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모두가 구매자이자 판매자이다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F11DD81-107D-4C3D-ADAB-1A4DCD54F3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2158" y="1218187"/>
            <a:ext cx="7465475" cy="4872887"/>
          </a:xfrm>
          <a:prstGeom prst="rect">
            <a:avLst/>
          </a:prstGeom>
        </p:spPr>
      </p:pic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161544" y="12257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검색 </a:t>
            </a:r>
            <a:r>
              <a:rPr lang="en-US" altLang="ko-KR" sz="1600" b="1">
                <a:solidFill>
                  <a:schemeClr val="bg1"/>
                </a:solidFill>
              </a:rPr>
              <a:t>1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5304852" y="4204415"/>
            <a:ext cx="705385" cy="451194"/>
            <a:chOff x="1842801" y="638316"/>
            <a:chExt cx="752890" cy="522517"/>
          </a:xfrm>
        </p:grpSpPr>
        <p:cxnSp>
          <p:nvCxnSpPr>
            <p:cNvPr id="50" name="Line"/>
            <p:cNvCxnSpPr>
              <a:cxnSpLocks/>
            </p:cNvCxnSpPr>
            <p:nvPr/>
          </p:nvCxnSpPr>
          <p:spPr>
            <a:xfrm flipH="1" flipV="1">
              <a:off x="2200802" y="899575"/>
              <a:ext cx="394889" cy="125907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9" name="Circle"/>
            <p:cNvSpPr/>
            <p:nvPr/>
          </p:nvSpPr>
          <p:spPr>
            <a:xfrm>
              <a:off x="1842801" y="638316"/>
              <a:ext cx="438991" cy="522517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4135924-51E2-46DC-9FE5-5CF274B7D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25841"/>
              </p:ext>
            </p:extLst>
          </p:nvPr>
        </p:nvGraphicFramePr>
        <p:xfrm>
          <a:off x="514045" y="1977513"/>
          <a:ext cx="3463623" cy="107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3">
                  <a:extLst>
                    <a:ext uri="{9D8B030D-6E8A-4147-A177-3AD203B41FA5}">
                      <a16:colId xmlns:a16="http://schemas.microsoft.com/office/drawing/2014/main" val="3166605835"/>
                    </a:ext>
                  </a:extLst>
                </a:gridCol>
              </a:tblGrid>
              <a:tr h="38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. ERROR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658519"/>
                  </a:ext>
                </a:extLst>
              </a:tr>
              <a:tr h="527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 결과물이 없을 경우 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ERROR INFO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메시지를 띄움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018513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84B425D6-0A22-495C-BC25-8F7FE7232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26338"/>
              </p:ext>
            </p:extLst>
          </p:nvPr>
        </p:nvGraphicFramePr>
        <p:xfrm>
          <a:off x="514045" y="3653232"/>
          <a:ext cx="3463622" cy="885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2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310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추천 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55022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실시간 인기상품 리스트 출력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grpSp>
        <p:nvGrpSpPr>
          <p:cNvPr id="89" name="Annotation">
            <a:extLst>
              <a:ext uri="{FF2B5EF4-FFF2-40B4-BE49-F238E27FC236}">
                <a16:creationId xmlns:a16="http://schemas.microsoft.com/office/drawing/2014/main" id="{3DF3F685-D692-42A9-B5D9-1ACD93D6C9B0}"/>
              </a:ext>
            </a:extLst>
          </p:cNvPr>
          <p:cNvGrpSpPr/>
          <p:nvPr/>
        </p:nvGrpSpPr>
        <p:grpSpPr>
          <a:xfrm>
            <a:off x="6758221" y="2600773"/>
            <a:ext cx="701377" cy="456160"/>
            <a:chOff x="1506499" y="1048742"/>
            <a:chExt cx="701377" cy="395596"/>
          </a:xfrm>
        </p:grpSpPr>
        <p:cxnSp>
          <p:nvCxnSpPr>
            <p:cNvPr id="90" name="Line">
              <a:extLst>
                <a:ext uri="{FF2B5EF4-FFF2-40B4-BE49-F238E27FC236}">
                  <a16:creationId xmlns:a16="http://schemas.microsoft.com/office/drawing/2014/main" id="{D61700C6-E514-412B-B734-0442112F9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270" y="1067713"/>
              <a:ext cx="455606" cy="245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91" name="Circle">
              <a:extLst>
                <a:ext uri="{FF2B5EF4-FFF2-40B4-BE49-F238E27FC236}">
                  <a16:creationId xmlns:a16="http://schemas.microsoft.com/office/drawing/2014/main" id="{ACC74A96-A6BD-4DB7-B7A4-50A153325C93}"/>
                </a:ext>
              </a:extLst>
            </p:cNvPr>
            <p:cNvSpPr/>
            <p:nvPr/>
          </p:nvSpPr>
          <p:spPr>
            <a:xfrm>
              <a:off x="1506499" y="1048742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EC48F9B-C769-4058-B006-8FBF4D896857}"/>
              </a:ext>
            </a:extLst>
          </p:cNvPr>
          <p:cNvSpPr txBox="1"/>
          <p:nvPr/>
        </p:nvSpPr>
        <p:spPr>
          <a:xfrm>
            <a:off x="1504951" y="108898"/>
            <a:ext cx="2266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검색 결과 없음 </a:t>
            </a:r>
            <a:r>
              <a:rPr lang="en-US" altLang="ko-KR" sz="1100" dirty="0"/>
              <a:t>-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4235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7869" y="619126"/>
            <a:ext cx="7479765" cy="5471948"/>
            <a:chOff x="4594515" y="618537"/>
            <a:chExt cx="7309085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Kobay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모두가 구매자이자 판매자이다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C297F48-A6BB-4945-BF08-B5A5901086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2633" y="1209150"/>
            <a:ext cx="7475001" cy="4881924"/>
          </a:xfrm>
          <a:prstGeom prst="rect">
            <a:avLst/>
          </a:prstGeom>
        </p:spPr>
      </p:pic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161544" y="12257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검색 </a:t>
            </a:r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10069958" y="3180200"/>
            <a:ext cx="695005" cy="451194"/>
            <a:chOff x="1539981" y="638316"/>
            <a:chExt cx="741811" cy="522517"/>
          </a:xfrm>
        </p:grpSpPr>
        <p:cxnSp>
          <p:nvCxnSpPr>
            <p:cNvPr id="50" name="Line"/>
            <p:cNvCxnSpPr>
              <a:cxnSpLocks/>
            </p:cNvCxnSpPr>
            <p:nvPr/>
          </p:nvCxnSpPr>
          <p:spPr>
            <a:xfrm flipH="1" flipV="1">
              <a:off x="1539981" y="638316"/>
              <a:ext cx="394889" cy="125907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9" name="Circle"/>
            <p:cNvSpPr/>
            <p:nvPr/>
          </p:nvSpPr>
          <p:spPr>
            <a:xfrm>
              <a:off x="1842801" y="638316"/>
              <a:ext cx="438991" cy="522517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4135924-51E2-46DC-9FE5-5CF274B7D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8934"/>
              </p:ext>
            </p:extLst>
          </p:nvPr>
        </p:nvGraphicFramePr>
        <p:xfrm>
          <a:off x="492111" y="619126"/>
          <a:ext cx="3463623" cy="138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3">
                  <a:extLst>
                    <a:ext uri="{9D8B030D-6E8A-4147-A177-3AD203B41FA5}">
                      <a16:colId xmlns:a16="http://schemas.microsoft.com/office/drawing/2014/main" val="3166605835"/>
                    </a:ext>
                  </a:extLst>
                </a:gridCol>
              </a:tblGrid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658519"/>
                  </a:ext>
                </a:extLst>
              </a:tr>
              <a:tr h="1045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상단화면 검색어 입력 시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제목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상세내용 값과 비교하여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일치하는 리스트 출력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018513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84B425D6-0A22-495C-BC25-8F7FE7232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02797"/>
              </p:ext>
            </p:extLst>
          </p:nvPr>
        </p:nvGraphicFramePr>
        <p:xfrm>
          <a:off x="462399" y="2199793"/>
          <a:ext cx="3463622" cy="102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2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637641">
                <a:tc>
                  <a:txBody>
                    <a:bodyPr/>
                    <a:lstStyle/>
                    <a:p>
                      <a:pPr marL="285750" indent="-285750" algn="ctr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 별 데이터 개수 출력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285750" indent="-285750" algn="ctr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중분류 선택 시  </a:t>
                      </a:r>
                      <a:r>
                        <a:rPr lang="en-US" altLang="ko-KR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ReLoad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grpSp>
        <p:nvGrpSpPr>
          <p:cNvPr id="89" name="Annotation">
            <a:extLst>
              <a:ext uri="{FF2B5EF4-FFF2-40B4-BE49-F238E27FC236}">
                <a16:creationId xmlns:a16="http://schemas.microsoft.com/office/drawing/2014/main" id="{3DF3F685-D692-42A9-B5D9-1ACD93D6C9B0}"/>
              </a:ext>
            </a:extLst>
          </p:cNvPr>
          <p:cNvGrpSpPr/>
          <p:nvPr/>
        </p:nvGrpSpPr>
        <p:grpSpPr>
          <a:xfrm>
            <a:off x="6829288" y="1337700"/>
            <a:ext cx="701377" cy="456160"/>
            <a:chOff x="1506499" y="1048742"/>
            <a:chExt cx="701377" cy="395596"/>
          </a:xfrm>
        </p:grpSpPr>
        <p:cxnSp>
          <p:nvCxnSpPr>
            <p:cNvPr id="90" name="Line">
              <a:extLst>
                <a:ext uri="{FF2B5EF4-FFF2-40B4-BE49-F238E27FC236}">
                  <a16:creationId xmlns:a16="http://schemas.microsoft.com/office/drawing/2014/main" id="{D61700C6-E514-412B-B734-0442112F9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270" y="1067713"/>
              <a:ext cx="455606" cy="245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91" name="Circle">
              <a:extLst>
                <a:ext uri="{FF2B5EF4-FFF2-40B4-BE49-F238E27FC236}">
                  <a16:creationId xmlns:a16="http://schemas.microsoft.com/office/drawing/2014/main" id="{ACC74A96-A6BD-4DB7-B7A4-50A153325C93}"/>
                </a:ext>
              </a:extLst>
            </p:cNvPr>
            <p:cNvSpPr/>
            <p:nvPr/>
          </p:nvSpPr>
          <p:spPr>
            <a:xfrm>
              <a:off x="1506499" y="1048742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8" name="Annotation">
            <a:extLst>
              <a:ext uri="{FF2B5EF4-FFF2-40B4-BE49-F238E27FC236}">
                <a16:creationId xmlns:a16="http://schemas.microsoft.com/office/drawing/2014/main" id="{AEEF9768-A968-4127-A475-A3A2A52766D1}"/>
              </a:ext>
            </a:extLst>
          </p:cNvPr>
          <p:cNvGrpSpPr/>
          <p:nvPr/>
        </p:nvGrpSpPr>
        <p:grpSpPr>
          <a:xfrm>
            <a:off x="9163644" y="4161858"/>
            <a:ext cx="444500" cy="664303"/>
            <a:chOff x="1470887" y="796956"/>
            <a:chExt cx="444500" cy="696285"/>
          </a:xfrm>
        </p:grpSpPr>
        <p:cxnSp>
          <p:nvCxnSpPr>
            <p:cNvPr id="39" name="Line">
              <a:extLst>
                <a:ext uri="{FF2B5EF4-FFF2-40B4-BE49-F238E27FC236}">
                  <a16:creationId xmlns:a16="http://schemas.microsoft.com/office/drawing/2014/main" id="{F3DF02D7-F116-498D-81EA-633B1EED3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3412" y="796956"/>
              <a:ext cx="131975" cy="469976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0" name="Circle">
              <a:extLst>
                <a:ext uri="{FF2B5EF4-FFF2-40B4-BE49-F238E27FC236}">
                  <a16:creationId xmlns:a16="http://schemas.microsoft.com/office/drawing/2014/main" id="{0C9F0A12-AD59-46BB-ABF6-7090E36F8F38}"/>
                </a:ext>
              </a:extLst>
            </p:cNvPr>
            <p:cNvSpPr/>
            <p:nvPr/>
          </p:nvSpPr>
          <p:spPr>
            <a:xfrm>
              <a:off x="1470887" y="1048741"/>
              <a:ext cx="444500" cy="4445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E223759-E127-4303-A9EF-9103D13CB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52759"/>
              </p:ext>
            </p:extLst>
          </p:nvPr>
        </p:nvGraphicFramePr>
        <p:xfrm>
          <a:off x="462399" y="3436442"/>
          <a:ext cx="3463622" cy="1345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2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상세검색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93326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가격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&amp;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 내 재 검색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&amp; 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배송방법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경매형태 선택 시 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</a:t>
                      </a:r>
                      <a:r>
                        <a:rPr lang="en-US" altLang="ko-KR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ReLoad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grpSp>
        <p:nvGrpSpPr>
          <p:cNvPr id="35" name="Annotation">
            <a:extLst>
              <a:ext uri="{FF2B5EF4-FFF2-40B4-BE49-F238E27FC236}">
                <a16:creationId xmlns:a16="http://schemas.microsoft.com/office/drawing/2014/main" id="{19BBD372-4C04-448E-91CA-FF87F6057E5E}"/>
              </a:ext>
            </a:extLst>
          </p:cNvPr>
          <p:cNvGrpSpPr/>
          <p:nvPr/>
        </p:nvGrpSpPr>
        <p:grpSpPr>
          <a:xfrm>
            <a:off x="5600563" y="2366400"/>
            <a:ext cx="701377" cy="456160"/>
            <a:chOff x="1506499" y="1048742"/>
            <a:chExt cx="701377" cy="395596"/>
          </a:xfrm>
        </p:grpSpPr>
        <p:cxnSp>
          <p:nvCxnSpPr>
            <p:cNvPr id="36" name="Line">
              <a:extLst>
                <a:ext uri="{FF2B5EF4-FFF2-40B4-BE49-F238E27FC236}">
                  <a16:creationId xmlns:a16="http://schemas.microsoft.com/office/drawing/2014/main" id="{8E4A757A-565C-4FF8-9D4B-928E3B0F4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270" y="1067713"/>
              <a:ext cx="455606" cy="245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3" name="Circle">
              <a:extLst>
                <a:ext uri="{FF2B5EF4-FFF2-40B4-BE49-F238E27FC236}">
                  <a16:creationId xmlns:a16="http://schemas.microsoft.com/office/drawing/2014/main" id="{186B3B0F-4A8A-4910-8241-911ECE82BFF1}"/>
                </a:ext>
              </a:extLst>
            </p:cNvPr>
            <p:cNvSpPr/>
            <p:nvPr/>
          </p:nvSpPr>
          <p:spPr>
            <a:xfrm>
              <a:off x="1506499" y="1048742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F93E87E-33D6-4E04-9789-29745411A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28691"/>
              </p:ext>
            </p:extLst>
          </p:nvPr>
        </p:nvGraphicFramePr>
        <p:xfrm>
          <a:off x="458247" y="4982819"/>
          <a:ext cx="3463622" cy="102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2">
                  <a:extLst>
                    <a:ext uri="{9D8B030D-6E8A-4147-A177-3AD203B41FA5}">
                      <a16:colId xmlns:a16="http://schemas.microsoft.com/office/drawing/2014/main" val="1684310280"/>
                    </a:ext>
                  </a:extLst>
                </a:gridCol>
              </a:tblGrid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리스트 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689490"/>
                  </a:ext>
                </a:extLst>
              </a:tr>
              <a:tr h="63764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SelectBox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선택 시 이벤트 발생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리스트를 </a:t>
                      </a:r>
                      <a:r>
                        <a:rPr lang="en-US" altLang="ko-KR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ReOrder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7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48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2E5B7AF3-80C4-4FE6-ACDE-C26FBF551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460003"/>
              </p:ext>
            </p:extLst>
          </p:nvPr>
        </p:nvGraphicFramePr>
        <p:xfrm>
          <a:off x="475870" y="528470"/>
          <a:ext cx="7306056" cy="597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912D834-A361-43B5-9DB0-F11E6596EAFC}"/>
              </a:ext>
            </a:extLst>
          </p:cNvPr>
          <p:cNvSpPr txBox="1"/>
          <p:nvPr/>
        </p:nvSpPr>
        <p:spPr>
          <a:xfrm>
            <a:off x="2862073" y="2417869"/>
            <a:ext cx="2533649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JAVA (JDK 1.7-1.8)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EgovFrameWork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 3.6.0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SpringFrameWork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 4.1.2</a:t>
            </a:r>
          </a:p>
          <a:p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C9670A-83FC-4D1A-9E4F-5EA64E70E595}"/>
              </a:ext>
            </a:extLst>
          </p:cNvPr>
          <p:cNvSpPr txBox="1"/>
          <p:nvPr/>
        </p:nvSpPr>
        <p:spPr>
          <a:xfrm>
            <a:off x="2890647" y="4037302"/>
            <a:ext cx="2476499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Version – 11.2.0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Tool – Oracle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Sql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 Developer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&amp; Toad 12.11.0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55FEEC-0A34-497E-8CA2-D3DC8756EC19}"/>
              </a:ext>
            </a:extLst>
          </p:cNvPr>
          <p:cNvSpPr txBox="1"/>
          <p:nvPr/>
        </p:nvSpPr>
        <p:spPr>
          <a:xfrm>
            <a:off x="7366666" y="552330"/>
            <a:ext cx="443865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Britannic Bold" panose="020B0903060703020204" pitchFamily="34" charset="0"/>
              </a:rPr>
              <a:t>FRONT-END</a:t>
            </a:r>
          </a:p>
          <a:p>
            <a:pPr marL="285750" indent="-285750" algn="ctr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rPr>
              <a:t>JSP / HTML5 </a:t>
            </a:r>
          </a:p>
          <a:p>
            <a:pPr marL="285750" indent="-285750" algn="ctr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rPr>
              <a:t>JAVASCRIPT / JQUERY / AJAX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Britannic Bold" panose="020B0903060703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Britannic Bold" panose="020B0903060703020204" pitchFamily="34" charset="0"/>
              </a:rPr>
              <a:t>BACK-END</a:t>
            </a:r>
          </a:p>
          <a:p>
            <a:pPr marL="285750" indent="-285750" algn="ctr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rPr>
              <a:t>JAVA</a:t>
            </a:r>
          </a:p>
          <a:p>
            <a:pPr marL="285750" indent="-285750" algn="ctr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rPr>
              <a:t>IBATIS</a:t>
            </a:r>
          </a:p>
          <a:p>
            <a:pPr marL="285750" indent="-285750" algn="ctr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rPr>
              <a:t>XML</a:t>
            </a:r>
          </a:p>
          <a:p>
            <a:pPr marL="285750" indent="-285750" algn="ctr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rPr>
              <a:t>MAVEN</a:t>
            </a:r>
          </a:p>
          <a:p>
            <a:endParaRPr lang="ko-KR" altLang="en-US" dirty="0"/>
          </a:p>
        </p:txBody>
      </p:sp>
      <p:sp>
        <p:nvSpPr>
          <p:cNvPr id="37" name="순서도: 수동 입력 36">
            <a:extLst>
              <a:ext uri="{FF2B5EF4-FFF2-40B4-BE49-F238E27FC236}">
                <a16:creationId xmlns:a16="http://schemas.microsoft.com/office/drawing/2014/main" id="{60EE553F-450B-41B1-B16E-618FB3CF999D}"/>
              </a:ext>
            </a:extLst>
          </p:cNvPr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FBE717FA-EF5C-4D32-9D81-8B9876857C56}"/>
              </a:ext>
            </a:extLst>
          </p:cNvPr>
          <p:cNvSpPr txBox="1">
            <a:spLocks/>
          </p:cNvSpPr>
          <p:nvPr/>
        </p:nvSpPr>
        <p:spPr>
          <a:xfrm>
            <a:off x="237744" y="-6486"/>
            <a:ext cx="1954850" cy="407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solidFill>
                  <a:schemeClr val="bg1"/>
                </a:solidFill>
              </a:rPr>
              <a:t>개발환경 및 언어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5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402F957-BAA6-4FAA-B158-ECCF574D66B7}"/>
              </a:ext>
            </a:extLst>
          </p:cNvPr>
          <p:cNvSpPr txBox="1"/>
          <p:nvPr/>
        </p:nvSpPr>
        <p:spPr>
          <a:xfrm>
            <a:off x="-38978" y="1068303"/>
            <a:ext cx="40743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1. MEMBRSHIP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로그인 및 회원관리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ID/PWD  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찾기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&amp;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변경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경매 등록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이미지 업로드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스마트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에디터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경매 리스트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예정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진행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마감 별 경매 글 출력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4 .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경매 참여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실시간 경매참여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질문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&amp;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답변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카테고리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정렬기준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별 경매 글 출력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순서도: 수동 입력 19">
            <a:extLst>
              <a:ext uri="{FF2B5EF4-FFF2-40B4-BE49-F238E27FC236}">
                <a16:creationId xmlns:a16="http://schemas.microsoft.com/office/drawing/2014/main" id="{9AEB278E-EC87-4FA0-9500-89E4886945D5}"/>
              </a:ext>
            </a:extLst>
          </p:cNvPr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F3E7BF2B-CB54-47E6-AA36-60064118A922}"/>
              </a:ext>
            </a:extLst>
          </p:cNvPr>
          <p:cNvSpPr txBox="1">
            <a:spLocks/>
          </p:cNvSpPr>
          <p:nvPr/>
        </p:nvSpPr>
        <p:spPr>
          <a:xfrm>
            <a:off x="237744" y="-6486"/>
            <a:ext cx="1954850" cy="407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solidFill>
                  <a:schemeClr val="bg1"/>
                </a:solidFill>
              </a:rPr>
              <a:t>주요기능 및  구성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B0451C-8040-4B30-B8C4-BB52A3F650E0}"/>
              </a:ext>
            </a:extLst>
          </p:cNvPr>
          <p:cNvGrpSpPr/>
          <p:nvPr/>
        </p:nvGrpSpPr>
        <p:grpSpPr>
          <a:xfrm>
            <a:off x="4099597" y="702128"/>
            <a:ext cx="7639602" cy="5399809"/>
            <a:chOff x="4594515" y="618537"/>
            <a:chExt cx="7318433" cy="4980923"/>
          </a:xfrm>
        </p:grpSpPr>
        <p:grpSp>
          <p:nvGrpSpPr>
            <p:cNvPr id="23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DC89E07E-14E7-442A-AD34-B0EEFBA4A5E6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36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6E4FBF4C-12B2-470F-AEB4-73460E949938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2CBD9CE-786B-4CEC-AB63-0135DD111A6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Kobay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모두가 구매자이자 판매자이다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A99EBB9-8FC6-4DC7-B997-B6D6C9B9EC0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5141016-24ED-443F-AC1F-7FD4D4206690}"/>
                  </a:ext>
                </a:extLst>
              </p:cNvPr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361AE41-FC45-407E-BAA0-405E9DB590B5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41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408BA8D-CBF9-4428-A081-C4851DCB306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2" name="Navigation Buttons">
                <a:extLst>
                  <a:ext uri="{FF2B5EF4-FFF2-40B4-BE49-F238E27FC236}">
                    <a16:creationId xmlns:a16="http://schemas.microsoft.com/office/drawing/2014/main" id="{4EAB1942-212A-4D67-9AF2-FE9E19C013B4}"/>
                  </a:ext>
                </a:extLst>
              </p:cNvPr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43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40FE2BDD-19FD-4A84-86E6-5B6F46FEF87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ED1E8DE-211C-4126-8525-298BA1B832C6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DB5EE65-7947-4275-82F2-2BB04AB374FC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6655C3B-FE09-4778-977E-C166223FDCBE}"/>
                </a:ext>
              </a:extLst>
            </p:cNvPr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Button">
              <a:extLst>
                <a:ext uri="{FF2B5EF4-FFF2-40B4-BE49-F238E27FC236}">
                  <a16:creationId xmlns:a16="http://schemas.microsoft.com/office/drawing/2014/main" id="{6C393EE2-7895-4431-8632-95E1B2573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4CBC391-ADEC-45FD-B9A1-A1BD47D03EA0}"/>
                </a:ext>
              </a:extLst>
            </p:cNvPr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005074-15E1-4264-B0C1-EE598243D084}"/>
                  </a:ext>
                </a:extLst>
              </p:cNvPr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D2C904DE-2E5C-400E-A5CD-4C83FA9673EA}"/>
                  </a:ext>
                </a:extLst>
              </p:cNvPr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34" name="모서리가 둥근 직사각형 69">
                  <a:extLst>
                    <a:ext uri="{FF2B5EF4-FFF2-40B4-BE49-F238E27FC236}">
                      <a16:creationId xmlns:a16="http://schemas.microsoft.com/office/drawing/2014/main" id="{FDA5FEC5-19C7-43CB-A056-23777231E86C}"/>
                    </a:ext>
                  </a:extLst>
                </p:cNvPr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E266F3D0-DA95-4CEA-B27E-15C0F408E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BA14920-2EAD-47C7-AF76-FEF3F3D474D5}"/>
                  </a:ext>
                </a:extLst>
              </p:cNvPr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12931E-06CF-4406-8A09-BD2ECAAD6396}"/>
                </a:ext>
              </a:extLst>
            </p:cNvPr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53C3AE-5F26-4222-BE87-394F2024AE96}"/>
                </a:ext>
              </a:extLst>
            </p:cNvPr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51D11-08EF-4C22-A28E-2B91275C649F}"/>
                </a:ext>
              </a:extLst>
            </p:cNvPr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모서리가 둥근 직사각형 74">
              <a:extLst>
                <a:ext uri="{FF2B5EF4-FFF2-40B4-BE49-F238E27FC236}">
                  <a16:creationId xmlns:a16="http://schemas.microsoft.com/office/drawing/2014/main" id="{49B655BC-B602-4029-B6EB-3B470C17EB7B}"/>
                </a:ext>
              </a:extLst>
            </p:cNvPr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Flip View" descr="&lt;SmartSettings&gt;&lt;SmartResize enabled=&quot;True&quot; minWidth=&quot;30&quot; minHeight=&quot;30&quot; /&gt;&lt;/SmartSettings&gt;">
            <a:extLst>
              <a:ext uri="{FF2B5EF4-FFF2-40B4-BE49-F238E27FC236}">
                <a16:creationId xmlns:a16="http://schemas.microsoft.com/office/drawing/2014/main" id="{D317C4A1-8C0D-4ACB-A00C-1187062E0DB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420765" y="2236139"/>
            <a:ext cx="7309084" cy="2288737"/>
            <a:chOff x="848676" y="1612900"/>
            <a:chExt cx="3791900" cy="2527300"/>
          </a:xfrm>
        </p:grpSpPr>
        <p:sp>
          <p:nvSpPr>
            <p:cNvPr id="47" name="Panel">
              <a:extLst>
                <a:ext uri="{FF2B5EF4-FFF2-40B4-BE49-F238E27FC236}">
                  <a16:creationId xmlns:a16="http://schemas.microsoft.com/office/drawing/2014/main" id="{9E40214D-B3E8-4703-8404-5FDF63A6C7C1}"/>
                </a:ext>
              </a:extLst>
            </p:cNvPr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Previous Button">
              <a:extLst>
                <a:ext uri="{FF2B5EF4-FFF2-40B4-BE49-F238E27FC236}">
                  <a16:creationId xmlns:a16="http://schemas.microsoft.com/office/drawing/2014/main" id="{01808E85-419D-4BA8-B8FB-440C14F3DA82}"/>
                </a:ext>
              </a:extLst>
            </p:cNvPr>
            <p:cNvGrpSpPr/>
            <p:nvPr/>
          </p:nvGrpSpPr>
          <p:grpSpPr>
            <a:xfrm>
              <a:off x="848676" y="2705100"/>
              <a:ext cx="97101" cy="342901"/>
              <a:chOff x="848676" y="2705100"/>
              <a:chExt cx="97101" cy="342901"/>
            </a:xfrm>
          </p:grpSpPr>
          <p:sp>
            <p:nvSpPr>
              <p:cNvPr id="52" name="Previous Background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BFF3117-A50C-43B9-A457-9015C2FE49D5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848676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Previous 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358A408-C58F-4BDA-BF5C-B4DF5F402F2C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78283" y="2813844"/>
                <a:ext cx="37884" cy="125413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9" name="Next Button">
              <a:extLst>
                <a:ext uri="{FF2B5EF4-FFF2-40B4-BE49-F238E27FC236}">
                  <a16:creationId xmlns:a16="http://schemas.microsoft.com/office/drawing/2014/main" id="{5A0FEEF0-DEE3-4F0C-82AE-945E951CCCD3}"/>
                </a:ext>
              </a:extLst>
            </p:cNvPr>
            <p:cNvGrpSpPr/>
            <p:nvPr/>
          </p:nvGrpSpPr>
          <p:grpSpPr>
            <a:xfrm>
              <a:off x="4543475" y="2705100"/>
              <a:ext cx="97101" cy="342901"/>
              <a:chOff x="4543475" y="2705100"/>
              <a:chExt cx="97101" cy="342901"/>
            </a:xfrm>
          </p:grpSpPr>
          <p:sp>
            <p:nvSpPr>
              <p:cNvPr id="50" name="Next Background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BDB50CF-E953-4912-BF82-E87890108300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4543475" y="2705100"/>
                <a:ext cx="97101" cy="34290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Next Arrow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7C473C-F893-41DE-A31A-02F872992C03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573495" y="2813844"/>
                <a:ext cx="37063" cy="125413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F96A761-3780-4CEB-936D-BF961AF60A3A}"/>
              </a:ext>
            </a:extLst>
          </p:cNvPr>
          <p:cNvGrpSpPr/>
          <p:nvPr/>
        </p:nvGrpSpPr>
        <p:grpSpPr>
          <a:xfrm>
            <a:off x="5187788" y="2563708"/>
            <a:ext cx="1571372" cy="1656274"/>
            <a:chOff x="5361538" y="2379293"/>
            <a:chExt cx="1571372" cy="182891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64610B1-5108-48C7-87C9-9F5B979958E2}"/>
                </a:ext>
              </a:extLst>
            </p:cNvPr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390A566-807E-4406-BA3B-F6EF054E3242}"/>
                </a:ext>
              </a:extLst>
            </p:cNvPr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98084E7-109C-4951-92DE-345E9DC08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D4564A6-8085-49C7-A2B9-CCFA72DFB282}"/>
              </a:ext>
            </a:extLst>
          </p:cNvPr>
          <p:cNvGrpSpPr/>
          <p:nvPr/>
        </p:nvGrpSpPr>
        <p:grpSpPr>
          <a:xfrm>
            <a:off x="7374510" y="2563764"/>
            <a:ext cx="1571372" cy="1656274"/>
            <a:chOff x="5361538" y="2379293"/>
            <a:chExt cx="1571372" cy="182891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CACCCFA-C0AB-4898-B92B-8C3D1D942919}"/>
                </a:ext>
              </a:extLst>
            </p:cNvPr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56F8DB9-010F-4D20-9000-B4951C651401}"/>
                </a:ext>
              </a:extLst>
            </p:cNvPr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BDCD0D79-B5C8-4F10-8B71-CB3E87958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5392760-2E8E-42A6-BC1D-C7004DEBB14E}"/>
              </a:ext>
            </a:extLst>
          </p:cNvPr>
          <p:cNvGrpSpPr/>
          <p:nvPr/>
        </p:nvGrpSpPr>
        <p:grpSpPr>
          <a:xfrm>
            <a:off x="9552179" y="2543260"/>
            <a:ext cx="1571372" cy="1656274"/>
            <a:chOff x="5361538" y="2379293"/>
            <a:chExt cx="1571372" cy="182891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EDBD6AE-839C-4E3D-8428-B18C1DC2D4FE}"/>
                </a:ext>
              </a:extLst>
            </p:cNvPr>
            <p:cNvSpPr/>
            <p:nvPr/>
          </p:nvSpPr>
          <p:spPr>
            <a:xfrm>
              <a:off x="5361780" y="2379406"/>
              <a:ext cx="1571129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A5FA11-EB8A-488D-8EAA-459BDD8680B3}"/>
                </a:ext>
              </a:extLst>
            </p:cNvPr>
            <p:cNvSpPr/>
            <p:nvPr/>
          </p:nvSpPr>
          <p:spPr>
            <a:xfrm>
              <a:off x="5361538" y="3543908"/>
              <a:ext cx="1571372" cy="654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경매이름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</a:rPr>
                <a:t>입찰가격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CB1A281C-9946-4494-802B-22778F7CE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73" y="2379293"/>
              <a:ext cx="1563936" cy="1172952"/>
            </a:xfrm>
            <a:prstGeom prst="rect">
              <a:avLst/>
            </a:prstGeom>
          </p:spPr>
        </p:pic>
      </p:grpSp>
      <p:grpSp>
        <p:nvGrpSpPr>
          <p:cNvPr id="66" name="Annotation">
            <a:extLst>
              <a:ext uri="{FF2B5EF4-FFF2-40B4-BE49-F238E27FC236}">
                <a16:creationId xmlns:a16="http://schemas.microsoft.com/office/drawing/2014/main" id="{F1A4D72B-13D6-45EA-86B3-48E827D51FBD}"/>
              </a:ext>
            </a:extLst>
          </p:cNvPr>
          <p:cNvGrpSpPr/>
          <p:nvPr/>
        </p:nvGrpSpPr>
        <p:grpSpPr>
          <a:xfrm>
            <a:off x="9158334" y="4588590"/>
            <a:ext cx="444500" cy="611249"/>
            <a:chOff x="1425599" y="588828"/>
            <a:chExt cx="444500" cy="674962"/>
          </a:xfrm>
        </p:grpSpPr>
        <p:sp>
          <p:nvSpPr>
            <p:cNvPr id="67" name="Circle">
              <a:extLst>
                <a:ext uri="{FF2B5EF4-FFF2-40B4-BE49-F238E27FC236}">
                  <a16:creationId xmlns:a16="http://schemas.microsoft.com/office/drawing/2014/main" id="{02746C9B-653A-4512-9311-8E603E083808}"/>
                </a:ext>
              </a:extLst>
            </p:cNvPr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68" name="Line">
              <a:extLst>
                <a:ext uri="{FF2B5EF4-FFF2-40B4-BE49-F238E27FC236}">
                  <a16:creationId xmlns:a16="http://schemas.microsoft.com/office/drawing/2014/main" id="{5258C93B-8C2E-4B33-AFD4-D6C74F4C43F2}"/>
                </a:ext>
              </a:extLst>
            </p:cNvPr>
            <p:cNvCxnSpPr>
              <a:stCxn id="67" idx="0"/>
            </p:cNvCxnSpPr>
            <p:nvPr/>
          </p:nvCxnSpPr>
          <p:spPr>
            <a:xfrm flipH="1" flipV="1">
              <a:off x="1562235" y="588828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5" name="Line">
            <a:extLst>
              <a:ext uri="{FF2B5EF4-FFF2-40B4-BE49-F238E27FC236}">
                <a16:creationId xmlns:a16="http://schemas.microsoft.com/office/drawing/2014/main" id="{386D8C10-45E1-4BDF-AD0B-42E9711867DD}"/>
              </a:ext>
            </a:extLst>
          </p:cNvPr>
          <p:cNvCxnSpPr>
            <a:cxnSpLocks/>
          </p:cNvCxnSpPr>
          <p:nvPr/>
        </p:nvCxnSpPr>
        <p:spPr>
          <a:xfrm>
            <a:off x="5470057" y="4603257"/>
            <a:ext cx="251889" cy="226929"/>
          </a:xfrm>
          <a:prstGeom prst="lin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pic>
        <p:nvPicPr>
          <p:cNvPr id="88" name="그림 87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1D9A7CDE-D184-4FAE-B1D2-2BC33E7DE4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53" y="1289275"/>
            <a:ext cx="7620291" cy="481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0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KoBay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흐름도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B53BB8-4672-4E65-A7F6-565730B62437}"/>
              </a:ext>
            </a:extLst>
          </p:cNvPr>
          <p:cNvSpPr/>
          <p:nvPr/>
        </p:nvSpPr>
        <p:spPr>
          <a:xfrm>
            <a:off x="5237825" y="400546"/>
            <a:ext cx="1482571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00B18B0-8BFE-4E6F-AB64-37A26160F904}"/>
              </a:ext>
            </a:extLst>
          </p:cNvPr>
          <p:cNvSpPr/>
          <p:nvPr/>
        </p:nvSpPr>
        <p:spPr>
          <a:xfrm>
            <a:off x="399494" y="1873188"/>
            <a:ext cx="3157081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F7C544E-A90B-4C07-BE64-F58357F19582}"/>
              </a:ext>
            </a:extLst>
          </p:cNvPr>
          <p:cNvSpPr/>
          <p:nvPr/>
        </p:nvSpPr>
        <p:spPr>
          <a:xfrm>
            <a:off x="3719742" y="1873188"/>
            <a:ext cx="2423605" cy="4758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B24ABBB-A064-4B20-826E-DF9CBE1EF6B0}"/>
              </a:ext>
            </a:extLst>
          </p:cNvPr>
          <p:cNvSpPr/>
          <p:nvPr/>
        </p:nvSpPr>
        <p:spPr>
          <a:xfrm>
            <a:off x="6276507" y="1873188"/>
            <a:ext cx="5539672" cy="4758431"/>
          </a:xfrm>
          <a:prstGeom prst="roundRect">
            <a:avLst>
              <a:gd name="adj" fmla="val 8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56D37-37C3-4690-A0F7-83DF60E5E559}"/>
              </a:ext>
            </a:extLst>
          </p:cNvPr>
          <p:cNvSpPr txBox="1"/>
          <p:nvPr/>
        </p:nvSpPr>
        <p:spPr>
          <a:xfrm>
            <a:off x="1002109" y="1873186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66E8A7-003E-49E7-9A4D-E599AE01C12F}"/>
              </a:ext>
            </a:extLst>
          </p:cNvPr>
          <p:cNvSpPr txBox="1"/>
          <p:nvPr/>
        </p:nvSpPr>
        <p:spPr>
          <a:xfrm>
            <a:off x="4362302" y="1873186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경매 등록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213BC-37CB-499A-BCE8-B2603C6454F4}"/>
              </a:ext>
            </a:extLst>
          </p:cNvPr>
          <p:cNvSpPr txBox="1"/>
          <p:nvPr/>
        </p:nvSpPr>
        <p:spPr>
          <a:xfrm>
            <a:off x="7741323" y="1873186"/>
            <a:ext cx="21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</a:t>
            </a:r>
            <a:r>
              <a:rPr lang="en-US" altLang="ko-KR" dirty="0"/>
              <a:t>/ </a:t>
            </a:r>
            <a:r>
              <a:rPr lang="ko-KR" altLang="en-US" dirty="0"/>
              <a:t>경매 참여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3FB538F-A80F-4770-85CA-9686F62767FA}"/>
              </a:ext>
            </a:extLst>
          </p:cNvPr>
          <p:cNvSpPr/>
          <p:nvPr/>
        </p:nvSpPr>
        <p:spPr>
          <a:xfrm>
            <a:off x="550416" y="2494625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폼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55C2683-8A20-47DF-8CB5-0480F09FACD5}"/>
              </a:ext>
            </a:extLst>
          </p:cNvPr>
          <p:cNvSpPr/>
          <p:nvPr/>
        </p:nvSpPr>
        <p:spPr>
          <a:xfrm>
            <a:off x="550415" y="3544862"/>
            <a:ext cx="9587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처리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4DA040A-7922-471D-8B76-689F5909CB04}"/>
              </a:ext>
            </a:extLst>
          </p:cNvPr>
          <p:cNvSpPr/>
          <p:nvPr/>
        </p:nvSpPr>
        <p:spPr>
          <a:xfrm>
            <a:off x="550415" y="1063984"/>
            <a:ext cx="9587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 처리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AFFC363-B3F3-4D73-9B54-80FB05E961FC}"/>
              </a:ext>
            </a:extLst>
          </p:cNvPr>
          <p:cNvSpPr/>
          <p:nvPr/>
        </p:nvSpPr>
        <p:spPr>
          <a:xfrm>
            <a:off x="1885431" y="249376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회원가입폼</a:t>
            </a:r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D3B926B-6556-4A59-8755-578D7888CFCA}"/>
              </a:ext>
            </a:extLst>
          </p:cNvPr>
          <p:cNvSpPr/>
          <p:nvPr/>
        </p:nvSpPr>
        <p:spPr>
          <a:xfrm>
            <a:off x="1885431" y="3544862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회원등록 처리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4A1E619-3C16-49AE-8780-6A4FDC1FD87B}"/>
              </a:ext>
            </a:extLst>
          </p:cNvPr>
          <p:cNvSpPr/>
          <p:nvPr/>
        </p:nvSpPr>
        <p:spPr>
          <a:xfrm>
            <a:off x="1885431" y="4561208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9728D80-0655-4F55-9F73-B6C524AC2564}"/>
              </a:ext>
            </a:extLst>
          </p:cNvPr>
          <p:cNvSpPr/>
          <p:nvPr/>
        </p:nvSpPr>
        <p:spPr>
          <a:xfrm>
            <a:off x="1885431" y="5577554"/>
            <a:ext cx="1337163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개인정보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4373B1-92E6-49B6-985A-A986FB3A7E5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79111" y="1039738"/>
            <a:ext cx="0" cy="35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8F0A02A-5468-4F17-95BA-3B3E1C77CD86}"/>
              </a:ext>
            </a:extLst>
          </p:cNvPr>
          <p:cNvCxnSpPr>
            <a:cxnSpLocks/>
          </p:cNvCxnSpPr>
          <p:nvPr/>
        </p:nvCxnSpPr>
        <p:spPr>
          <a:xfrm>
            <a:off x="2080746" y="1393794"/>
            <a:ext cx="6748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AC7EBFA-B764-4655-A677-A25DA1475BA6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010372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8103C5-BB07-471B-A56A-8DDF79BA4E4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80746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B7F4EA7-2918-427E-8260-E2AE521264F2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28837" y="1393794"/>
            <a:ext cx="0" cy="4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4AAA5ED-17FF-4CBD-A06C-3A49FA7C64E0}"/>
              </a:ext>
            </a:extLst>
          </p:cNvPr>
          <p:cNvCxnSpPr>
            <a:stCxn id="88" idx="0"/>
            <a:endCxn id="7" idx="1"/>
          </p:cNvCxnSpPr>
          <p:nvPr/>
        </p:nvCxnSpPr>
        <p:spPr>
          <a:xfrm rot="5400000" flipH="1" flipV="1">
            <a:off x="2961896" y="-1211944"/>
            <a:ext cx="343842" cy="4208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B6735BD-7498-4ED8-A7C1-A652686E36BF}"/>
              </a:ext>
            </a:extLst>
          </p:cNvPr>
          <p:cNvCxnSpPr>
            <a:stCxn id="12" idx="2"/>
            <a:endCxn id="87" idx="0"/>
          </p:cNvCxnSpPr>
          <p:nvPr/>
        </p:nvCxnSpPr>
        <p:spPr>
          <a:xfrm flipH="1">
            <a:off x="1029810" y="3089429"/>
            <a:ext cx="1" cy="4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30CF4EA-2A88-4336-8D3E-8406587CA336}"/>
              </a:ext>
            </a:extLst>
          </p:cNvPr>
          <p:cNvCxnSpPr>
            <a:stCxn id="12" idx="3"/>
            <a:endCxn id="89" idx="1"/>
          </p:cNvCxnSpPr>
          <p:nvPr/>
        </p:nvCxnSpPr>
        <p:spPr>
          <a:xfrm flipV="1">
            <a:off x="1509205" y="2791166"/>
            <a:ext cx="376226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7683569-9508-4868-99CF-10044D9E6060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2554013" y="3088568"/>
            <a:ext cx="0" cy="45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DC3DE9B-0816-43C9-AFDE-EF88FF79636B}"/>
              </a:ext>
            </a:extLst>
          </p:cNvPr>
          <p:cNvCxnSpPr/>
          <p:nvPr/>
        </p:nvCxnSpPr>
        <p:spPr>
          <a:xfrm flipH="1" flipV="1">
            <a:off x="1509204" y="3160450"/>
            <a:ext cx="376227" cy="3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709B0E52-FA0A-470B-8FE4-1D60A4C539C8}"/>
              </a:ext>
            </a:extLst>
          </p:cNvPr>
          <p:cNvCxnSpPr>
            <a:stCxn id="87" idx="2"/>
            <a:endCxn id="91" idx="1"/>
          </p:cNvCxnSpPr>
          <p:nvPr/>
        </p:nvCxnSpPr>
        <p:spPr>
          <a:xfrm rot="16200000" flipH="1">
            <a:off x="1098148" y="4071327"/>
            <a:ext cx="718944" cy="855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0414FD7-2173-4F51-A73D-3640DCE7C8A6}"/>
              </a:ext>
            </a:extLst>
          </p:cNvPr>
          <p:cNvCxnSpPr>
            <a:stCxn id="91" idx="2"/>
            <a:endCxn id="93" idx="0"/>
          </p:cNvCxnSpPr>
          <p:nvPr/>
        </p:nvCxnSpPr>
        <p:spPr>
          <a:xfrm>
            <a:off x="255401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A280A1F0-658F-48DB-B086-FFA34DED0272}"/>
              </a:ext>
            </a:extLst>
          </p:cNvPr>
          <p:cNvSpPr/>
          <p:nvPr/>
        </p:nvSpPr>
        <p:spPr>
          <a:xfrm>
            <a:off x="4280718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폼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0745EA07-A063-4DA2-9E9E-CF63B2BEC301}"/>
              </a:ext>
            </a:extLst>
          </p:cNvPr>
          <p:cNvCxnSpPr>
            <a:stCxn id="87" idx="1"/>
            <a:endCxn id="88" idx="1"/>
          </p:cNvCxnSpPr>
          <p:nvPr/>
        </p:nvCxnSpPr>
        <p:spPr>
          <a:xfrm rot="10800000">
            <a:off x="550415" y="1361386"/>
            <a:ext cx="12700" cy="2480878"/>
          </a:xfrm>
          <a:prstGeom prst="bentConnector3">
            <a:avLst>
              <a:gd name="adj1" fmla="val 3058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82EA6E1-7120-4EB8-90EB-ABBFD2207CC0}"/>
              </a:ext>
            </a:extLst>
          </p:cNvPr>
          <p:cNvSpPr/>
          <p:nvPr/>
        </p:nvSpPr>
        <p:spPr>
          <a:xfrm>
            <a:off x="4280717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 처리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47E6971-9393-4EA3-92C7-7186064CBD5C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 flipH="1">
            <a:off x="4949299" y="3087707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8EF46C71-B310-4BB3-851C-9006A84ACEDC}"/>
              </a:ext>
            </a:extLst>
          </p:cNvPr>
          <p:cNvSpPr/>
          <p:nvPr/>
        </p:nvSpPr>
        <p:spPr>
          <a:xfrm>
            <a:off x="4280717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폼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A012CC3A-1838-473F-A8B6-483BB3BF6D66}"/>
              </a:ext>
            </a:extLst>
          </p:cNvPr>
          <p:cNvSpPr/>
          <p:nvPr/>
        </p:nvSpPr>
        <p:spPr>
          <a:xfrm>
            <a:off x="4280717" y="5577554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 처리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E218015-B48C-419F-A1AF-ADB6D84D2245}"/>
              </a:ext>
            </a:extLst>
          </p:cNvPr>
          <p:cNvCxnSpPr/>
          <p:nvPr/>
        </p:nvCxnSpPr>
        <p:spPr>
          <a:xfrm flipH="1">
            <a:off x="4931542" y="4119895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5CD9D6FF-3753-4B1D-8C54-160B8D0DF055}"/>
              </a:ext>
            </a:extLst>
          </p:cNvPr>
          <p:cNvCxnSpPr/>
          <p:nvPr/>
        </p:nvCxnSpPr>
        <p:spPr>
          <a:xfrm flipH="1">
            <a:off x="4931542" y="5125121"/>
            <a:ext cx="1" cy="4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9F9826DE-558F-4C56-9F3D-E9E4D6A0D5E5}"/>
              </a:ext>
            </a:extLst>
          </p:cNvPr>
          <p:cNvSpPr/>
          <p:nvPr/>
        </p:nvSpPr>
        <p:spPr>
          <a:xfrm>
            <a:off x="6704317" y="2499106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5EF6B0D1-60D5-4F73-8647-E98E077FB7EA}"/>
              </a:ext>
            </a:extLst>
          </p:cNvPr>
          <p:cNvCxnSpPr>
            <a:stCxn id="129" idx="3"/>
            <a:endCxn id="134" idx="1"/>
          </p:cNvCxnSpPr>
          <p:nvPr/>
        </p:nvCxnSpPr>
        <p:spPr>
          <a:xfrm flipV="1">
            <a:off x="5617880" y="2796508"/>
            <a:ext cx="1086437" cy="1045755"/>
          </a:xfrm>
          <a:prstGeom prst="bentConnector3">
            <a:avLst>
              <a:gd name="adj1" fmla="val 54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F2E218C-15E1-4BF6-BF61-929D7F86568E}"/>
              </a:ext>
            </a:extLst>
          </p:cNvPr>
          <p:cNvSpPr/>
          <p:nvPr/>
        </p:nvSpPr>
        <p:spPr>
          <a:xfrm>
            <a:off x="8449852" y="2492903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예정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F2ED8A51-3870-4645-B99F-71C2344A83DC}"/>
              </a:ext>
            </a:extLst>
          </p:cNvPr>
          <p:cNvCxnSpPr>
            <a:stCxn id="134" idx="3"/>
            <a:endCxn id="138" idx="1"/>
          </p:cNvCxnSpPr>
          <p:nvPr/>
        </p:nvCxnSpPr>
        <p:spPr>
          <a:xfrm flipV="1">
            <a:off x="8041480" y="2790305"/>
            <a:ext cx="408372" cy="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C1E2DC11-239C-41E1-95EF-F508A73B8960}"/>
              </a:ext>
            </a:extLst>
          </p:cNvPr>
          <p:cNvCxnSpPr>
            <a:cxnSpLocks/>
            <a:endCxn id="148" idx="1"/>
          </p:cNvCxnSpPr>
          <p:nvPr/>
        </p:nvCxnSpPr>
        <p:spPr>
          <a:xfrm rot="16200000" flipH="1">
            <a:off x="7820227" y="3212639"/>
            <a:ext cx="1055062" cy="204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FEF6579D-A230-4D29-B433-62B7B663361C}"/>
              </a:ext>
            </a:extLst>
          </p:cNvPr>
          <p:cNvSpPr/>
          <p:nvPr/>
        </p:nvSpPr>
        <p:spPr>
          <a:xfrm>
            <a:off x="10195387" y="248979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6FEAC37C-CF7B-4818-AFF2-793CA2CC275C}"/>
              </a:ext>
            </a:extLst>
          </p:cNvPr>
          <p:cNvSpPr/>
          <p:nvPr/>
        </p:nvSpPr>
        <p:spPr>
          <a:xfrm>
            <a:off x="8449851" y="4561208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경매참여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EAE58195-0382-4B68-B944-C2C81CB35E1B}"/>
              </a:ext>
            </a:extLst>
          </p:cNvPr>
          <p:cNvSpPr/>
          <p:nvPr/>
        </p:nvSpPr>
        <p:spPr>
          <a:xfrm>
            <a:off x="8449851" y="3544861"/>
            <a:ext cx="1337163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 중</a:t>
            </a:r>
            <a:endParaRPr lang="en-US" altLang="ko-KR" sz="1200" dirty="0"/>
          </a:p>
          <a:p>
            <a:pPr algn="ctr"/>
            <a:r>
              <a:rPr lang="ko-KR" altLang="en-US" sz="1200" dirty="0"/>
              <a:t>게시판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AAF455E0-0CBD-4A8D-B0E7-56A091200E6A}"/>
              </a:ext>
            </a:extLst>
          </p:cNvPr>
          <p:cNvSpPr/>
          <p:nvPr/>
        </p:nvSpPr>
        <p:spPr>
          <a:xfrm>
            <a:off x="8449851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낙찰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41A62F14-AD71-4872-AAC4-5E297C4A098E}"/>
              </a:ext>
            </a:extLst>
          </p:cNvPr>
          <p:cNvSpPr/>
          <p:nvPr/>
        </p:nvSpPr>
        <p:spPr>
          <a:xfrm>
            <a:off x="6704317" y="4561208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유찰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F6A9AB-AC9E-4F5B-8C19-36A568F100FC}"/>
              </a:ext>
            </a:extLst>
          </p:cNvPr>
          <p:cNvCxnSpPr>
            <a:stCxn id="148" idx="2"/>
            <a:endCxn id="145" idx="0"/>
          </p:cNvCxnSpPr>
          <p:nvPr/>
        </p:nvCxnSpPr>
        <p:spPr>
          <a:xfrm>
            <a:off x="9118433" y="4139665"/>
            <a:ext cx="0" cy="42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28840EAE-C38C-4B49-B54C-8A2816A69D9A}"/>
              </a:ext>
            </a:extLst>
          </p:cNvPr>
          <p:cNvCxnSpPr>
            <a:cxnSpLocks/>
            <a:stCxn id="145" idx="1"/>
            <a:endCxn id="153" idx="3"/>
          </p:cNvCxnSpPr>
          <p:nvPr/>
        </p:nvCxnSpPr>
        <p:spPr>
          <a:xfrm flipH="1">
            <a:off x="8041480" y="4858610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91C0B963-E84B-4FD0-8499-79B70C9B1845}"/>
              </a:ext>
            </a:extLst>
          </p:cNvPr>
          <p:cNvCxnSpPr>
            <a:stCxn id="145" idx="2"/>
            <a:endCxn id="150" idx="0"/>
          </p:cNvCxnSpPr>
          <p:nvPr/>
        </p:nvCxnSpPr>
        <p:spPr>
          <a:xfrm>
            <a:off x="9118433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8767FFD-7644-4424-B1D8-9AC9EF92A78C}"/>
              </a:ext>
            </a:extLst>
          </p:cNvPr>
          <p:cNvCxnSpPr>
            <a:stCxn id="153" idx="1"/>
            <a:endCxn id="130" idx="3"/>
          </p:cNvCxnSpPr>
          <p:nvPr/>
        </p:nvCxnSpPr>
        <p:spPr>
          <a:xfrm flipH="1">
            <a:off x="5617880" y="4858610"/>
            <a:ext cx="108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D5E7922-579C-4E2A-90A2-046E6039D0B3}"/>
              </a:ext>
            </a:extLst>
          </p:cNvPr>
          <p:cNvSpPr txBox="1"/>
          <p:nvPr/>
        </p:nvSpPr>
        <p:spPr>
          <a:xfrm>
            <a:off x="5796275" y="4868211"/>
            <a:ext cx="75460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매각기일 수정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7ED2297-13FC-4C99-A935-D63522F1F78D}"/>
              </a:ext>
            </a:extLst>
          </p:cNvPr>
          <p:cNvCxnSpPr>
            <a:cxnSpLocks/>
          </p:cNvCxnSpPr>
          <p:nvPr/>
        </p:nvCxnSpPr>
        <p:spPr>
          <a:xfrm flipV="1">
            <a:off x="5617880" y="3994953"/>
            <a:ext cx="2831971" cy="709257"/>
          </a:xfrm>
          <a:prstGeom prst="bentConnector3">
            <a:avLst>
              <a:gd name="adj1" fmla="val 21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54A9C952-EBF6-4398-A356-754842B6EB19}"/>
              </a:ext>
            </a:extLst>
          </p:cNvPr>
          <p:cNvSpPr/>
          <p:nvPr/>
        </p:nvSpPr>
        <p:spPr>
          <a:xfrm>
            <a:off x="10195387" y="5577554"/>
            <a:ext cx="1337163" cy="59480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완료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595523A4-ABE9-4E16-B6E9-55DDC4F1132A}"/>
              </a:ext>
            </a:extLst>
          </p:cNvPr>
          <p:cNvCxnSpPr>
            <a:stCxn id="150" idx="3"/>
            <a:endCxn id="187" idx="1"/>
          </p:cNvCxnSpPr>
          <p:nvPr/>
        </p:nvCxnSpPr>
        <p:spPr>
          <a:xfrm>
            <a:off x="9787014" y="5874956"/>
            <a:ext cx="40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B27E653E-0985-4934-8731-666D2E4B9AB8}"/>
              </a:ext>
            </a:extLst>
          </p:cNvPr>
          <p:cNvCxnSpPr>
            <a:stCxn id="187" idx="0"/>
            <a:endCxn id="144" idx="2"/>
          </p:cNvCxnSpPr>
          <p:nvPr/>
        </p:nvCxnSpPr>
        <p:spPr>
          <a:xfrm flipV="1">
            <a:off x="10863969" y="3084602"/>
            <a:ext cx="0" cy="249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FDD55EFA-358F-452B-92B4-E89D81F990A2}"/>
              </a:ext>
            </a:extLst>
          </p:cNvPr>
          <p:cNvSpPr/>
          <p:nvPr/>
        </p:nvSpPr>
        <p:spPr>
          <a:xfrm>
            <a:off x="6704317" y="5577554"/>
            <a:ext cx="1337163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취소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9367E331-8F5E-476A-8ADF-BEF1B14BB5A0}"/>
              </a:ext>
            </a:extLst>
          </p:cNvPr>
          <p:cNvCxnSpPr>
            <a:stCxn id="150" idx="1"/>
            <a:endCxn id="194" idx="3"/>
          </p:cNvCxnSpPr>
          <p:nvPr/>
        </p:nvCxnSpPr>
        <p:spPr>
          <a:xfrm flipH="1">
            <a:off x="8041480" y="5874956"/>
            <a:ext cx="4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0EAB5191-FA30-45B0-9E9F-69609EDDA8BA}"/>
              </a:ext>
            </a:extLst>
          </p:cNvPr>
          <p:cNvCxnSpPr>
            <a:stCxn id="194" idx="0"/>
            <a:endCxn id="153" idx="2"/>
          </p:cNvCxnSpPr>
          <p:nvPr/>
        </p:nvCxnSpPr>
        <p:spPr>
          <a:xfrm flipV="1">
            <a:off x="7372899" y="5156012"/>
            <a:ext cx="0" cy="4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4057DFE5-A1F2-420C-9F44-282A4DF32C0D}"/>
              </a:ext>
            </a:extLst>
          </p:cNvPr>
          <p:cNvCxnSpPr>
            <a:cxnSpLocks/>
            <a:endCxn id="144" idx="0"/>
          </p:cNvCxnSpPr>
          <p:nvPr/>
        </p:nvCxnSpPr>
        <p:spPr>
          <a:xfrm flipV="1">
            <a:off x="8245665" y="2489798"/>
            <a:ext cx="2618304" cy="303888"/>
          </a:xfrm>
          <a:prstGeom prst="bentConnector4">
            <a:avLst>
              <a:gd name="adj1" fmla="val -64"/>
              <a:gd name="adj2" fmla="val 175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4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/>
          <p:cNvSpPr/>
          <p:nvPr/>
        </p:nvSpPr>
        <p:spPr>
          <a:xfrm rot="5400000" flipH="1">
            <a:off x="1103759" y="-1123485"/>
            <a:ext cx="420274" cy="2627787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KoBay</a:t>
            </a:r>
            <a:r>
              <a:rPr lang="en-US" altLang="ko-KR" sz="1600" b="1" dirty="0">
                <a:solidFill>
                  <a:schemeClr val="bg1"/>
                </a:solidFill>
              </a:rPr>
              <a:t> DB</a:t>
            </a:r>
            <a:r>
              <a:rPr lang="ko-KR" altLang="en-US" sz="1600" b="1" dirty="0">
                <a:solidFill>
                  <a:schemeClr val="bg1"/>
                </a:solidFill>
              </a:rPr>
              <a:t>구조도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EB8C766-8A59-4945-BC44-19EB646B2DD6}"/>
              </a:ext>
            </a:extLst>
          </p:cNvPr>
          <p:cNvSpPr/>
          <p:nvPr/>
        </p:nvSpPr>
        <p:spPr>
          <a:xfrm>
            <a:off x="1096352" y="1913686"/>
            <a:ext cx="1788242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Member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908FA67-000B-4900-8046-403627BBBD83}"/>
              </a:ext>
            </a:extLst>
          </p:cNvPr>
          <p:cNvSpPr/>
          <p:nvPr/>
        </p:nvSpPr>
        <p:spPr>
          <a:xfrm>
            <a:off x="9298698" y="1895901"/>
            <a:ext cx="1793289" cy="5948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RecentList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C232C07-FFC2-4712-A91D-34580D068D43}"/>
              </a:ext>
            </a:extLst>
          </p:cNvPr>
          <p:cNvSpPr/>
          <p:nvPr/>
        </p:nvSpPr>
        <p:spPr>
          <a:xfrm>
            <a:off x="5161293" y="4323594"/>
            <a:ext cx="1790765" cy="631153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Bidders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1AD4260-4E9E-4DDC-BAF5-25A7CBCB7E11}"/>
              </a:ext>
            </a:extLst>
          </p:cNvPr>
          <p:cNvSpPr/>
          <p:nvPr/>
        </p:nvSpPr>
        <p:spPr>
          <a:xfrm>
            <a:off x="5161293" y="1913686"/>
            <a:ext cx="1793289" cy="5948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Auction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E3F6180-37C7-4F28-B4A4-E7364228B282}"/>
              </a:ext>
            </a:extLst>
          </p:cNvPr>
          <p:cNvSpPr/>
          <p:nvPr/>
        </p:nvSpPr>
        <p:spPr>
          <a:xfrm>
            <a:off x="1096352" y="4323594"/>
            <a:ext cx="1788242" cy="667505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ActionResult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61BCE8D-F891-442B-B1BA-0FE823FA811A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flipH="1">
            <a:off x="6056676" y="2508490"/>
            <a:ext cx="1262" cy="181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364344-4A14-4EFA-A1D5-866E7722B0A5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 flipV="1">
            <a:off x="6954582" y="2193303"/>
            <a:ext cx="2344116" cy="1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170034-C6E6-4151-8571-1E5C6B754DE3}"/>
              </a:ext>
            </a:extLst>
          </p:cNvPr>
          <p:cNvCxnSpPr>
            <a:cxnSpLocks/>
            <a:stCxn id="66" idx="2"/>
            <a:endCxn id="67" idx="3"/>
          </p:cNvCxnSpPr>
          <p:nvPr/>
        </p:nvCxnSpPr>
        <p:spPr>
          <a:xfrm flipH="1">
            <a:off x="2884594" y="2508490"/>
            <a:ext cx="3173344" cy="214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C7AEC86-D95C-4BF4-90F2-46A9178FB3D2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>
            <a:off x="1990473" y="2508490"/>
            <a:ext cx="0" cy="181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A8507C-C6C2-48B2-849D-7889426AC058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2884594" y="2211088"/>
            <a:ext cx="227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E0525FC-095B-4907-AA05-EED0D541E013}"/>
              </a:ext>
            </a:extLst>
          </p:cNvPr>
          <p:cNvSpPr/>
          <p:nvPr/>
        </p:nvSpPr>
        <p:spPr>
          <a:xfrm>
            <a:off x="9298698" y="3272153"/>
            <a:ext cx="1793289" cy="5948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QnA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3235054-2049-44C5-A96F-BE6E43588920}"/>
              </a:ext>
            </a:extLst>
          </p:cNvPr>
          <p:cNvCxnSpPr>
            <a:stCxn id="66" idx="3"/>
            <a:endCxn id="103" idx="1"/>
          </p:cNvCxnSpPr>
          <p:nvPr/>
        </p:nvCxnSpPr>
        <p:spPr>
          <a:xfrm>
            <a:off x="6954582" y="2211088"/>
            <a:ext cx="2344116" cy="13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E996FD-4C11-4E3D-A766-ABEDFDE1FB70}"/>
              </a:ext>
            </a:extLst>
          </p:cNvPr>
          <p:cNvSpPr txBox="1"/>
          <p:nvPr/>
        </p:nvSpPr>
        <p:spPr>
          <a:xfrm>
            <a:off x="1313896" y="1592103"/>
            <a:ext cx="1313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회원정보테이블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C87BC-C658-4456-A570-18FA524771AD}"/>
              </a:ext>
            </a:extLst>
          </p:cNvPr>
          <p:cNvSpPr txBox="1"/>
          <p:nvPr/>
        </p:nvSpPr>
        <p:spPr>
          <a:xfrm>
            <a:off x="5331549" y="1600516"/>
            <a:ext cx="15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경매 게시글 테이블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CF8C7B-2CB6-4B38-A84D-2CAD766002CA}"/>
              </a:ext>
            </a:extLst>
          </p:cNvPr>
          <p:cNvSpPr txBox="1"/>
          <p:nvPr/>
        </p:nvSpPr>
        <p:spPr>
          <a:xfrm>
            <a:off x="9538395" y="1636687"/>
            <a:ext cx="1313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최근 본 게시물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FBCA72-A4E2-427B-98CF-79CE1BB5ABBB}"/>
              </a:ext>
            </a:extLst>
          </p:cNvPr>
          <p:cNvSpPr txBox="1"/>
          <p:nvPr/>
        </p:nvSpPr>
        <p:spPr>
          <a:xfrm>
            <a:off x="9482734" y="2995154"/>
            <a:ext cx="142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질문</a:t>
            </a:r>
            <a:r>
              <a:rPr lang="en-US" altLang="ko-KR" sz="1200" dirty="0"/>
              <a:t>&amp;</a:t>
            </a:r>
            <a:r>
              <a:rPr lang="ko-KR" altLang="en-US" sz="1200" dirty="0"/>
              <a:t>답변 테이블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52ACEC-F320-4112-8D55-A93056A60BC1}"/>
              </a:ext>
            </a:extLst>
          </p:cNvPr>
          <p:cNvSpPr txBox="1"/>
          <p:nvPr/>
        </p:nvSpPr>
        <p:spPr>
          <a:xfrm>
            <a:off x="5161293" y="4991099"/>
            <a:ext cx="1843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경매 입찰정보 테이블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781CB-BE72-4694-A67B-8DD9B9BBEFB8}"/>
              </a:ext>
            </a:extLst>
          </p:cNvPr>
          <p:cNvSpPr txBox="1"/>
          <p:nvPr/>
        </p:nvSpPr>
        <p:spPr>
          <a:xfrm>
            <a:off x="1068831" y="4991099"/>
            <a:ext cx="1843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경매 낙찰정보 테이블</a:t>
            </a:r>
          </a:p>
        </p:txBody>
      </p:sp>
    </p:spTree>
    <p:extLst>
      <p:ext uri="{BB962C8B-B14F-4D97-AF65-F5344CB8AC3E}">
        <p14:creationId xmlns:p14="http://schemas.microsoft.com/office/powerpoint/2010/main" val="291547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7869" y="619126"/>
            <a:ext cx="7489331" cy="5471948"/>
            <a:chOff x="4594515" y="618537"/>
            <a:chExt cx="7318433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Kobay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모두가 구매자이자 판매자이다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3" name="직사각형 52"/>
            <p:cNvSpPr/>
            <p:nvPr/>
          </p:nvSpPr>
          <p:spPr>
            <a:xfrm>
              <a:off x="4603864" y="1174053"/>
              <a:ext cx="7309084" cy="540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Button"/>
            <p:cNvSpPr>
              <a:spLocks/>
            </p:cNvSpPr>
            <p:nvPr/>
          </p:nvSpPr>
          <p:spPr bwMode="auto">
            <a:xfrm>
              <a:off x="10311364" y="1309867"/>
              <a:ext cx="1123548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603864" y="1219204"/>
              <a:ext cx="7299735" cy="768094"/>
              <a:chOff x="4603864" y="1219204"/>
              <a:chExt cx="7299735" cy="7680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892495" y="1219204"/>
                <a:ext cx="928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KoBay</a:t>
                </a:r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490176" y="1266061"/>
                <a:ext cx="2319528" cy="319155"/>
                <a:chOff x="6391853" y="1305389"/>
                <a:chExt cx="2319528" cy="319155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391853" y="1305389"/>
                  <a:ext cx="2319528" cy="319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48731" y="1335856"/>
                  <a:ext cx="244883" cy="244883"/>
                </a:xfrm>
                <a:prstGeom prst="rect">
                  <a:avLst/>
                </a:prstGeom>
              </p:spPr>
            </p:pic>
          </p:grpSp>
          <p:sp>
            <p:nvSpPr>
              <p:cNvPr id="69" name="직사각형 68"/>
              <p:cNvSpPr/>
              <p:nvPr/>
            </p:nvSpPr>
            <p:spPr>
              <a:xfrm>
                <a:off x="4603864" y="1715624"/>
                <a:ext cx="7299735" cy="27167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9183329" y="1309867"/>
              <a:ext cx="914400" cy="275349"/>
            </a:xfrm>
            <a:prstGeom prst="roundRect">
              <a:avLst/>
            </a:prstGeom>
            <a:solidFill>
              <a:srgbClr val="32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경매등록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509D4A3-0FDC-4986-9A22-C6B12DBDA3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7434" y="1218187"/>
            <a:ext cx="7470198" cy="4872887"/>
          </a:xfrm>
          <a:prstGeom prst="rect">
            <a:avLst/>
          </a:prstGeom>
        </p:spPr>
      </p:pic>
      <p:grpSp>
        <p:nvGrpSpPr>
          <p:cNvPr id="84" name="Annotation"/>
          <p:cNvGrpSpPr/>
          <p:nvPr/>
        </p:nvGrpSpPr>
        <p:grpSpPr>
          <a:xfrm>
            <a:off x="9135438" y="5004715"/>
            <a:ext cx="444500" cy="674962"/>
            <a:chOff x="1425599" y="588828"/>
            <a:chExt cx="444500" cy="674962"/>
          </a:xfrm>
        </p:grpSpPr>
        <p:sp>
          <p:nvSpPr>
            <p:cNvPr id="85" name="Circle"/>
            <p:cNvSpPr/>
            <p:nvPr/>
          </p:nvSpPr>
          <p:spPr>
            <a:xfrm>
              <a:off x="1425599" y="819290"/>
              <a:ext cx="444500" cy="4445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</p:txBody>
        </p:sp>
        <p:cxnSp>
          <p:nvCxnSpPr>
            <p:cNvPr id="86" name="Line"/>
            <p:cNvCxnSpPr>
              <a:stCxn id="85" idx="0"/>
            </p:cNvCxnSpPr>
            <p:nvPr/>
          </p:nvCxnSpPr>
          <p:spPr>
            <a:xfrm flipH="1" flipV="1">
              <a:off x="1562235" y="588828"/>
              <a:ext cx="85614" cy="23046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237744" y="-6486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Main</a:t>
            </a:r>
          </a:p>
        </p:txBody>
      </p:sp>
      <p:grpSp>
        <p:nvGrpSpPr>
          <p:cNvPr id="48" name="Annotation"/>
          <p:cNvGrpSpPr/>
          <p:nvPr/>
        </p:nvGrpSpPr>
        <p:grpSpPr>
          <a:xfrm>
            <a:off x="10417744" y="3193758"/>
            <a:ext cx="657373" cy="434827"/>
            <a:chOff x="1293626" y="1037480"/>
            <a:chExt cx="657373" cy="455761"/>
          </a:xfrm>
        </p:grpSpPr>
        <p:cxnSp>
          <p:nvCxnSpPr>
            <p:cNvPr id="50" name="Line"/>
            <p:cNvCxnSpPr>
              <a:cxnSpLocks/>
            </p:cNvCxnSpPr>
            <p:nvPr/>
          </p:nvCxnSpPr>
          <p:spPr>
            <a:xfrm flipH="1" flipV="1">
              <a:off x="1293626" y="1037480"/>
              <a:ext cx="354224" cy="226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9" name="Circle"/>
            <p:cNvSpPr/>
            <p:nvPr/>
          </p:nvSpPr>
          <p:spPr>
            <a:xfrm>
              <a:off x="1506499" y="1048741"/>
              <a:ext cx="444500" cy="4445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7" name="Annotation">
            <a:extLst>
              <a:ext uri="{FF2B5EF4-FFF2-40B4-BE49-F238E27FC236}">
                <a16:creationId xmlns:a16="http://schemas.microsoft.com/office/drawing/2014/main" id="{69535113-5591-4C50-B1AE-C048D7C60C60}"/>
              </a:ext>
            </a:extLst>
          </p:cNvPr>
          <p:cNvGrpSpPr/>
          <p:nvPr/>
        </p:nvGrpSpPr>
        <p:grpSpPr>
          <a:xfrm>
            <a:off x="5632625" y="4507949"/>
            <a:ext cx="691994" cy="424083"/>
            <a:chOff x="1506499" y="1048741"/>
            <a:chExt cx="691994" cy="444500"/>
          </a:xfrm>
        </p:grpSpPr>
        <p:cxnSp>
          <p:nvCxnSpPr>
            <p:cNvPr id="78" name="Line">
              <a:extLst>
                <a:ext uri="{FF2B5EF4-FFF2-40B4-BE49-F238E27FC236}">
                  <a16:creationId xmlns:a16="http://schemas.microsoft.com/office/drawing/2014/main" id="{3DC34258-A178-477A-A779-62FC9965E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2887" y="1127195"/>
              <a:ext cx="455606" cy="245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79" name="Circle">
              <a:extLst>
                <a:ext uri="{FF2B5EF4-FFF2-40B4-BE49-F238E27FC236}">
                  <a16:creationId xmlns:a16="http://schemas.microsoft.com/office/drawing/2014/main" id="{5652741A-0561-48F6-8CFA-0C70EA867B5F}"/>
                </a:ext>
              </a:extLst>
            </p:cNvPr>
            <p:cNvSpPr/>
            <p:nvPr/>
          </p:nvSpPr>
          <p:spPr>
            <a:xfrm>
              <a:off x="1506499" y="1048741"/>
              <a:ext cx="444500" cy="4445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87" name="Line">
            <a:extLst>
              <a:ext uri="{FF2B5EF4-FFF2-40B4-BE49-F238E27FC236}">
                <a16:creationId xmlns:a16="http://schemas.microsoft.com/office/drawing/2014/main" id="{25AF6F63-413B-4544-BC64-86F28B6C3F75}"/>
              </a:ext>
            </a:extLst>
          </p:cNvPr>
          <p:cNvCxnSpPr>
            <a:cxnSpLocks/>
          </p:cNvCxnSpPr>
          <p:nvPr/>
        </p:nvCxnSpPr>
        <p:spPr>
          <a:xfrm>
            <a:off x="5970628" y="4921995"/>
            <a:ext cx="157478" cy="255447"/>
          </a:xfrm>
          <a:prstGeom prst="lin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grpSp>
        <p:nvGrpSpPr>
          <p:cNvPr id="89" name="Annotation">
            <a:extLst>
              <a:ext uri="{FF2B5EF4-FFF2-40B4-BE49-F238E27FC236}">
                <a16:creationId xmlns:a16="http://schemas.microsoft.com/office/drawing/2014/main" id="{3DF3F685-D692-42A9-B5D9-1ACD93D6C9B0}"/>
              </a:ext>
            </a:extLst>
          </p:cNvPr>
          <p:cNvGrpSpPr/>
          <p:nvPr/>
        </p:nvGrpSpPr>
        <p:grpSpPr>
          <a:xfrm>
            <a:off x="5176420" y="1494107"/>
            <a:ext cx="701377" cy="456160"/>
            <a:chOff x="1506499" y="1048742"/>
            <a:chExt cx="701377" cy="395596"/>
          </a:xfrm>
        </p:grpSpPr>
        <p:cxnSp>
          <p:nvCxnSpPr>
            <p:cNvPr id="90" name="Line">
              <a:extLst>
                <a:ext uri="{FF2B5EF4-FFF2-40B4-BE49-F238E27FC236}">
                  <a16:creationId xmlns:a16="http://schemas.microsoft.com/office/drawing/2014/main" id="{D61700C6-E514-412B-B734-0442112F9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270" y="1067713"/>
              <a:ext cx="455606" cy="245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91" name="Circle">
              <a:extLst>
                <a:ext uri="{FF2B5EF4-FFF2-40B4-BE49-F238E27FC236}">
                  <a16:creationId xmlns:a16="http://schemas.microsoft.com/office/drawing/2014/main" id="{ACC74A96-A6BD-4DB7-B7A4-50A153325C93}"/>
                </a:ext>
              </a:extLst>
            </p:cNvPr>
            <p:cNvSpPr/>
            <p:nvPr/>
          </p:nvSpPr>
          <p:spPr>
            <a:xfrm>
              <a:off x="1506499" y="1048742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4135924-51E2-46DC-9FE5-5CF274B7D227}"/>
              </a:ext>
            </a:extLst>
          </p:cNvPr>
          <p:cNvGraphicFramePr>
            <a:graphicFrameLocks noGrp="1"/>
          </p:cNvGraphicFramePr>
          <p:nvPr/>
        </p:nvGraphicFramePr>
        <p:xfrm>
          <a:off x="458650" y="1077937"/>
          <a:ext cx="3463623" cy="156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3">
                  <a:extLst>
                    <a:ext uri="{9D8B030D-6E8A-4147-A177-3AD203B41FA5}">
                      <a16:colId xmlns:a16="http://schemas.microsoft.com/office/drawing/2014/main" val="3166605835"/>
                    </a:ext>
                  </a:extLst>
                </a:gridCol>
              </a:tblGrid>
              <a:tr h="406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. Header &amp; footer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658519"/>
                  </a:ext>
                </a:extLst>
              </a:tr>
              <a:tr h="11536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- Tiles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라이브러리 사용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- Top Menu (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스크롤 시 상단에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fix)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- Navigation Bar(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활성 메뉴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01851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DA3ABD3-0285-4FA5-B503-52A65F419031}"/>
              </a:ext>
            </a:extLst>
          </p:cNvPr>
          <p:cNvGraphicFramePr>
            <a:graphicFrameLocks noGrp="1"/>
          </p:cNvGraphicFramePr>
          <p:nvPr/>
        </p:nvGraphicFramePr>
        <p:xfrm>
          <a:off x="458649" y="3093898"/>
          <a:ext cx="3463624" cy="105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4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441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2. Slide Show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617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CSS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및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JavaScript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라이브러리 사용 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자동으로 슬라이딩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84B425D6-0A22-495C-BC25-8F7FE7232DE3}"/>
              </a:ext>
            </a:extLst>
          </p:cNvPr>
          <p:cNvGraphicFramePr>
            <a:graphicFrameLocks noGrp="1"/>
          </p:cNvGraphicFramePr>
          <p:nvPr/>
        </p:nvGraphicFramePr>
        <p:xfrm>
          <a:off x="507747" y="4719990"/>
          <a:ext cx="3435594" cy="110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594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462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 별 리스트 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646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 선택시마다 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하위 리스트 값이 변경 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1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7869" y="619126"/>
            <a:ext cx="7479765" cy="5471948"/>
            <a:chOff x="4594515" y="618537"/>
            <a:chExt cx="7309085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Kobay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모두가 구매자이자 판매자이다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65D024-1970-4B8B-9F67-49E9792BC4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8937" y="1209150"/>
            <a:ext cx="7458696" cy="4881924"/>
          </a:xfrm>
          <a:prstGeom prst="rect">
            <a:avLst/>
          </a:prstGeom>
        </p:spPr>
      </p:pic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75819" y="3038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MemberShip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9357688" y="4426931"/>
            <a:ext cx="657373" cy="434827"/>
            <a:chOff x="1293626" y="1037480"/>
            <a:chExt cx="657373" cy="455761"/>
          </a:xfrm>
        </p:grpSpPr>
        <p:cxnSp>
          <p:nvCxnSpPr>
            <p:cNvPr id="50" name="Line"/>
            <p:cNvCxnSpPr>
              <a:cxnSpLocks/>
            </p:cNvCxnSpPr>
            <p:nvPr/>
          </p:nvCxnSpPr>
          <p:spPr>
            <a:xfrm flipH="1" flipV="1">
              <a:off x="1293626" y="1037480"/>
              <a:ext cx="354224" cy="226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9" name="Circle"/>
            <p:cNvSpPr/>
            <p:nvPr/>
          </p:nvSpPr>
          <p:spPr>
            <a:xfrm>
              <a:off x="1506499" y="1048741"/>
              <a:ext cx="444500" cy="4445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4135924-51E2-46DC-9FE5-5CF274B7D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89230"/>
              </p:ext>
            </p:extLst>
          </p:nvPr>
        </p:nvGraphicFramePr>
        <p:xfrm>
          <a:off x="458650" y="1077937"/>
          <a:ext cx="3463623" cy="1179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3">
                  <a:extLst>
                    <a:ext uri="{9D8B030D-6E8A-4147-A177-3AD203B41FA5}">
                      <a16:colId xmlns:a16="http://schemas.microsoft.com/office/drawing/2014/main" val="3166605835"/>
                    </a:ext>
                  </a:extLst>
                </a:gridCol>
              </a:tblGrid>
              <a:tr h="44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658519"/>
                  </a:ext>
                </a:extLst>
              </a:tr>
              <a:tr h="7335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Oracle DB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연동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ID/PWD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확인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01851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DA3ABD3-0285-4FA5-B503-52A65F419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05481"/>
              </p:ext>
            </p:extLst>
          </p:nvPr>
        </p:nvGraphicFramePr>
        <p:xfrm>
          <a:off x="458650" y="2532987"/>
          <a:ext cx="3463624" cy="176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4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441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617247">
                <a:tc>
                  <a:txBody>
                    <a:bodyPr/>
                    <a:lstStyle/>
                    <a:p>
                      <a:pPr marL="285750" indent="-285750" algn="ctr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Validator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인터페이스를 활용해 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   </a:t>
                      </a:r>
                      <a:r>
                        <a:rPr lang="ko-KR" altLang="en-US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정규식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및 유효성 체크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포커스 이동시 체크 이벤트 발생</a:t>
                      </a:r>
                      <a:r>
                        <a:rPr lang="en-US" altLang="ko-KR" sz="12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</a:p>
                    <a:p>
                      <a:pPr marL="285750" indent="-285750" algn="ctr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DB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와 연결하여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중복 여부체크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84B425D6-0A22-495C-BC25-8F7FE7232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34502"/>
              </p:ext>
            </p:extLst>
          </p:nvPr>
        </p:nvGraphicFramePr>
        <p:xfrm>
          <a:off x="458650" y="4534888"/>
          <a:ext cx="3435594" cy="127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594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50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상단 바 메뉴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766767">
                <a:tc>
                  <a:txBody>
                    <a:bodyPr/>
                    <a:lstStyle/>
                    <a:p>
                      <a:pPr marL="285750" indent="-285750" algn="ctr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로그인 성공 시 회원정보 출력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285750" indent="-285750" algn="ctr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경매 등록 아이콘 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18924D2-A8D7-41B0-B099-F872ADF694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4381" y="1931880"/>
            <a:ext cx="3287142" cy="1601314"/>
          </a:xfrm>
          <a:prstGeom prst="rect">
            <a:avLst/>
          </a:prstGeom>
        </p:spPr>
      </p:pic>
      <p:grpSp>
        <p:nvGrpSpPr>
          <p:cNvPr id="89" name="Annotation">
            <a:extLst>
              <a:ext uri="{FF2B5EF4-FFF2-40B4-BE49-F238E27FC236}">
                <a16:creationId xmlns:a16="http://schemas.microsoft.com/office/drawing/2014/main" id="{3DF3F685-D692-42A9-B5D9-1ACD93D6C9B0}"/>
              </a:ext>
            </a:extLst>
          </p:cNvPr>
          <p:cNvGrpSpPr/>
          <p:nvPr/>
        </p:nvGrpSpPr>
        <p:grpSpPr>
          <a:xfrm>
            <a:off x="6212524" y="2504457"/>
            <a:ext cx="701377" cy="456160"/>
            <a:chOff x="1506499" y="1048742"/>
            <a:chExt cx="701377" cy="395596"/>
          </a:xfrm>
        </p:grpSpPr>
        <p:cxnSp>
          <p:nvCxnSpPr>
            <p:cNvPr id="90" name="Line">
              <a:extLst>
                <a:ext uri="{FF2B5EF4-FFF2-40B4-BE49-F238E27FC236}">
                  <a16:creationId xmlns:a16="http://schemas.microsoft.com/office/drawing/2014/main" id="{D61700C6-E514-412B-B734-0442112F9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270" y="1067713"/>
              <a:ext cx="455606" cy="245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91" name="Circle">
              <a:extLst>
                <a:ext uri="{FF2B5EF4-FFF2-40B4-BE49-F238E27FC236}">
                  <a16:creationId xmlns:a16="http://schemas.microsoft.com/office/drawing/2014/main" id="{ACC74A96-A6BD-4DB7-B7A4-50A153325C93}"/>
                </a:ext>
              </a:extLst>
            </p:cNvPr>
            <p:cNvSpPr/>
            <p:nvPr/>
          </p:nvSpPr>
          <p:spPr>
            <a:xfrm>
              <a:off x="1506499" y="1048742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A09B39C9-9435-436A-AE4A-CDC1127B80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97869" y="1231913"/>
            <a:ext cx="7479764" cy="512047"/>
          </a:xfrm>
          <a:prstGeom prst="rect">
            <a:avLst/>
          </a:prstGeom>
        </p:spPr>
      </p:pic>
      <p:grpSp>
        <p:nvGrpSpPr>
          <p:cNvPr id="46" name="Annotation">
            <a:extLst>
              <a:ext uri="{FF2B5EF4-FFF2-40B4-BE49-F238E27FC236}">
                <a16:creationId xmlns:a16="http://schemas.microsoft.com/office/drawing/2014/main" id="{AA85CA2D-1531-42CC-8723-90BECCB54195}"/>
              </a:ext>
            </a:extLst>
          </p:cNvPr>
          <p:cNvGrpSpPr/>
          <p:nvPr/>
        </p:nvGrpSpPr>
        <p:grpSpPr>
          <a:xfrm>
            <a:off x="10075045" y="1370542"/>
            <a:ext cx="762644" cy="456160"/>
            <a:chOff x="1155628" y="1048742"/>
            <a:chExt cx="762644" cy="395596"/>
          </a:xfrm>
        </p:grpSpPr>
        <p:cxnSp>
          <p:nvCxnSpPr>
            <p:cNvPr id="47" name="Line">
              <a:extLst>
                <a:ext uri="{FF2B5EF4-FFF2-40B4-BE49-F238E27FC236}">
                  <a16:creationId xmlns:a16="http://schemas.microsoft.com/office/drawing/2014/main" id="{CC05836C-5F9A-4306-9801-D58E8E40AF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5628" y="1090514"/>
              <a:ext cx="472634" cy="156026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51" name="Circle">
              <a:extLst>
                <a:ext uri="{FF2B5EF4-FFF2-40B4-BE49-F238E27FC236}">
                  <a16:creationId xmlns:a16="http://schemas.microsoft.com/office/drawing/2014/main" id="{B52DF3B3-FE5F-416C-9A42-ADF4F6CEA7B0}"/>
                </a:ext>
              </a:extLst>
            </p:cNvPr>
            <p:cNvSpPr/>
            <p:nvPr/>
          </p:nvSpPr>
          <p:spPr>
            <a:xfrm>
              <a:off x="1506499" y="1048742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5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7869" y="619126"/>
            <a:ext cx="7479765" cy="5471948"/>
            <a:chOff x="4594515" y="618537"/>
            <a:chExt cx="7309085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Kobay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모두가 구매자이자 판매자이다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1C9137C-1B93-443F-9007-2234E8EC80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7394" y="1202486"/>
            <a:ext cx="7470240" cy="4888588"/>
          </a:xfrm>
          <a:prstGeom prst="rect">
            <a:avLst/>
          </a:prstGeom>
        </p:spPr>
      </p:pic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75819" y="3038"/>
            <a:ext cx="1954850" cy="407034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MemberShip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4135924-51E2-46DC-9FE5-5CF274B7D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21086"/>
              </p:ext>
            </p:extLst>
          </p:nvPr>
        </p:nvGraphicFramePr>
        <p:xfrm>
          <a:off x="425132" y="1383793"/>
          <a:ext cx="3463623" cy="1179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3">
                  <a:extLst>
                    <a:ext uri="{9D8B030D-6E8A-4147-A177-3AD203B41FA5}">
                      <a16:colId xmlns:a16="http://schemas.microsoft.com/office/drawing/2014/main" val="3166605835"/>
                    </a:ext>
                  </a:extLst>
                </a:gridCol>
              </a:tblGrid>
              <a:tr h="44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아이디 찾기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658519"/>
                  </a:ext>
                </a:extLst>
              </a:tr>
              <a:tr h="7335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이름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휴대폰 번호를 입력 받아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DB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내 일치하는 정보가 있으면 </a:t>
                      </a:r>
                      <a:r>
                        <a:rPr lang="en-US" altLang="ko-KR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PopUp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01851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DA3ABD3-0285-4FA5-B503-52A65F419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57872"/>
              </p:ext>
            </p:extLst>
          </p:nvPr>
        </p:nvGraphicFramePr>
        <p:xfrm>
          <a:off x="428819" y="3402984"/>
          <a:ext cx="3463624" cy="1732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4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441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비밀번호 찾기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617247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이메일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이름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휴대폰 번호를 입력 받아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DB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내 일치하는 정보가 있으면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PopUp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‘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임시 비밀번호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‘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발급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비밀번호는 암호처리</a:t>
                      </a:r>
                      <a:r>
                        <a:rPr lang="en-US" altLang="ko-KR" sz="12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18924D2-A8D7-41B0-B099-F872ADF694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4381" y="1931880"/>
            <a:ext cx="3287142" cy="16013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F25254-5691-4859-942A-774E9C6A2A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18270" y="1478351"/>
            <a:ext cx="2473460" cy="1467448"/>
          </a:xfrm>
          <a:prstGeom prst="rect">
            <a:avLst/>
          </a:prstGeom>
        </p:spPr>
      </p:pic>
      <p:grpSp>
        <p:nvGrpSpPr>
          <p:cNvPr id="46" name="Annotation">
            <a:extLst>
              <a:ext uri="{FF2B5EF4-FFF2-40B4-BE49-F238E27FC236}">
                <a16:creationId xmlns:a16="http://schemas.microsoft.com/office/drawing/2014/main" id="{AA85CA2D-1531-42CC-8723-90BECCB54195}"/>
              </a:ext>
            </a:extLst>
          </p:cNvPr>
          <p:cNvGrpSpPr/>
          <p:nvPr/>
        </p:nvGrpSpPr>
        <p:grpSpPr>
          <a:xfrm>
            <a:off x="5440983" y="3097128"/>
            <a:ext cx="652852" cy="551835"/>
            <a:chOff x="1265420" y="1048742"/>
            <a:chExt cx="652852" cy="478568"/>
          </a:xfrm>
        </p:grpSpPr>
        <p:cxnSp>
          <p:nvCxnSpPr>
            <p:cNvPr id="47" name="Line">
              <a:extLst>
                <a:ext uri="{FF2B5EF4-FFF2-40B4-BE49-F238E27FC236}">
                  <a16:creationId xmlns:a16="http://schemas.microsoft.com/office/drawing/2014/main" id="{CC05836C-5F9A-4306-9801-D58E8E40AF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5420" y="1246540"/>
              <a:ext cx="362842" cy="28077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51" name="Circle">
              <a:extLst>
                <a:ext uri="{FF2B5EF4-FFF2-40B4-BE49-F238E27FC236}">
                  <a16:creationId xmlns:a16="http://schemas.microsoft.com/office/drawing/2014/main" id="{B52DF3B3-FE5F-416C-9A42-ADF4F6CEA7B0}"/>
                </a:ext>
              </a:extLst>
            </p:cNvPr>
            <p:cNvSpPr/>
            <p:nvPr/>
          </p:nvSpPr>
          <p:spPr>
            <a:xfrm>
              <a:off x="1506499" y="1048742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40" name="Line">
            <a:extLst>
              <a:ext uri="{FF2B5EF4-FFF2-40B4-BE49-F238E27FC236}">
                <a16:creationId xmlns:a16="http://schemas.microsoft.com/office/drawing/2014/main" id="{BE71FAAF-6792-490E-B564-E8BE5055390E}"/>
              </a:ext>
            </a:extLst>
          </p:cNvPr>
          <p:cNvCxnSpPr>
            <a:cxnSpLocks/>
          </p:cNvCxnSpPr>
          <p:nvPr/>
        </p:nvCxnSpPr>
        <p:spPr>
          <a:xfrm flipH="1" flipV="1">
            <a:off x="6650122" y="2717448"/>
            <a:ext cx="250234" cy="287176"/>
          </a:xfrm>
          <a:prstGeom prst="lin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grpSp>
        <p:nvGrpSpPr>
          <p:cNvPr id="89" name="Annotation">
            <a:extLst>
              <a:ext uri="{FF2B5EF4-FFF2-40B4-BE49-F238E27FC236}">
                <a16:creationId xmlns:a16="http://schemas.microsoft.com/office/drawing/2014/main" id="{3DF3F685-D692-42A9-B5D9-1ACD93D6C9B0}"/>
              </a:ext>
            </a:extLst>
          </p:cNvPr>
          <p:cNvGrpSpPr/>
          <p:nvPr/>
        </p:nvGrpSpPr>
        <p:grpSpPr>
          <a:xfrm>
            <a:off x="6758221" y="2741748"/>
            <a:ext cx="554930" cy="511134"/>
            <a:chOff x="1506499" y="1001067"/>
            <a:chExt cx="554930" cy="443270"/>
          </a:xfrm>
        </p:grpSpPr>
        <p:cxnSp>
          <p:nvCxnSpPr>
            <p:cNvPr id="90" name="Line">
              <a:extLst>
                <a:ext uri="{FF2B5EF4-FFF2-40B4-BE49-F238E27FC236}">
                  <a16:creationId xmlns:a16="http://schemas.microsoft.com/office/drawing/2014/main" id="{D61700C6-E514-412B-B734-0442112F9D29}"/>
                </a:ext>
              </a:extLst>
            </p:cNvPr>
            <p:cNvCxnSpPr>
              <a:cxnSpLocks/>
              <a:stCxn id="91" idx="7"/>
            </p:cNvCxnSpPr>
            <p:nvPr/>
          </p:nvCxnSpPr>
          <p:spPr>
            <a:xfrm flipV="1">
              <a:off x="1857969" y="1001067"/>
              <a:ext cx="203460" cy="121801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91" name="Circle">
              <a:extLst>
                <a:ext uri="{FF2B5EF4-FFF2-40B4-BE49-F238E27FC236}">
                  <a16:creationId xmlns:a16="http://schemas.microsoft.com/office/drawing/2014/main" id="{ACC74A96-A6BD-4DB7-B7A4-50A153325C93}"/>
                </a:ext>
              </a:extLst>
            </p:cNvPr>
            <p:cNvSpPr/>
            <p:nvPr/>
          </p:nvSpPr>
          <p:spPr>
            <a:xfrm>
              <a:off x="1506499" y="1067712"/>
              <a:ext cx="411773" cy="376625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BF3AE6E-094A-46CC-9E9C-55DB172972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75839" y="3442887"/>
            <a:ext cx="2936073" cy="1692363"/>
          </a:xfrm>
          <a:prstGeom prst="rect">
            <a:avLst/>
          </a:prstGeom>
        </p:spPr>
      </p:pic>
      <p:grpSp>
        <p:nvGrpSpPr>
          <p:cNvPr id="48" name="Annotation"/>
          <p:cNvGrpSpPr/>
          <p:nvPr/>
        </p:nvGrpSpPr>
        <p:grpSpPr>
          <a:xfrm>
            <a:off x="9357688" y="4426931"/>
            <a:ext cx="657373" cy="434827"/>
            <a:chOff x="1293626" y="1037480"/>
            <a:chExt cx="657373" cy="455761"/>
          </a:xfrm>
        </p:grpSpPr>
        <p:cxnSp>
          <p:nvCxnSpPr>
            <p:cNvPr id="50" name="Line"/>
            <p:cNvCxnSpPr>
              <a:cxnSpLocks/>
            </p:cNvCxnSpPr>
            <p:nvPr/>
          </p:nvCxnSpPr>
          <p:spPr>
            <a:xfrm flipH="1" flipV="1">
              <a:off x="1293626" y="1037480"/>
              <a:ext cx="354224" cy="226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9" name="Circle"/>
            <p:cNvSpPr/>
            <p:nvPr/>
          </p:nvSpPr>
          <p:spPr>
            <a:xfrm>
              <a:off x="1506499" y="1048741"/>
              <a:ext cx="444500" cy="4445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7CEC3A0-7BB3-4C9B-8BD2-FA74A35976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52414" y="3579776"/>
            <a:ext cx="2457255" cy="14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4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16373" y="151478"/>
            <a:ext cx="7479765" cy="5471948"/>
            <a:chOff x="4594515" y="618537"/>
            <a:chExt cx="7309085" cy="4980923"/>
          </a:xfrm>
        </p:grpSpPr>
        <p:grpSp>
          <p:nvGrpSpPr>
            <p:cNvPr id="52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4594515" y="618537"/>
              <a:ext cx="7309085" cy="4980923"/>
              <a:chOff x="595684" y="1261242"/>
              <a:chExt cx="6668462" cy="4352544"/>
            </a:xfrm>
          </p:grpSpPr>
          <p:sp>
            <p:nvSpPr>
              <p:cNvPr id="56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28735"/>
                <a:ext cx="6668462" cy="38850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693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Kobay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모두가 구매자이자 판매자이다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7114" y="1530001"/>
                <a:ext cx="136146" cy="98493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71746" y="1323501"/>
                <a:ext cx="89798" cy="8323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19461" y="1475372"/>
                <a:ext cx="5546766" cy="2077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www.kobay.com</a:t>
                </a:r>
              </a:p>
            </p:txBody>
          </p:sp>
          <p:sp>
            <p:nvSpPr>
              <p:cNvPr id="61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488914" y="1520984"/>
                <a:ext cx="85454" cy="116527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Navigation Buttons"/>
              <p:cNvGrpSpPr/>
              <p:nvPr/>
            </p:nvGrpSpPr>
            <p:grpSpPr>
              <a:xfrm>
                <a:off x="710562" y="1503644"/>
                <a:ext cx="585138" cy="151208"/>
                <a:chOff x="710562" y="1503644"/>
                <a:chExt cx="585138" cy="151208"/>
              </a:xfrm>
            </p:grpSpPr>
            <p:sp>
              <p:nvSpPr>
                <p:cNvPr id="63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0562" y="1526533"/>
                  <a:ext cx="139043" cy="10542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0713" y="1526533"/>
                  <a:ext cx="139043" cy="105429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50864" y="1503644"/>
                  <a:ext cx="144836" cy="15120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6273771" y="1687857"/>
              <a:ext cx="766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진행 중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86379" y="1673110"/>
              <a:ext cx="106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진행 예정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66265" y="1687856"/>
              <a:ext cx="804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낙찰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B234A2C-96CF-422F-B55B-51420B1C7A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0387" y="750540"/>
            <a:ext cx="7451735" cy="3454898"/>
          </a:xfrm>
          <a:prstGeom prst="rect">
            <a:avLst/>
          </a:prstGeom>
        </p:spPr>
      </p:pic>
      <p:sp>
        <p:nvSpPr>
          <p:cNvPr id="5" name="순서도: 수동 입력 4"/>
          <p:cNvSpPr/>
          <p:nvPr/>
        </p:nvSpPr>
        <p:spPr>
          <a:xfrm rot="5400000" flipH="1">
            <a:off x="610858" y="-630583"/>
            <a:ext cx="420274" cy="1641984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199644" y="4120"/>
            <a:ext cx="1954850" cy="407034"/>
          </a:xfrm>
        </p:spPr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경매등록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8" name="Annotation"/>
          <p:cNvGrpSpPr/>
          <p:nvPr/>
        </p:nvGrpSpPr>
        <p:grpSpPr>
          <a:xfrm>
            <a:off x="8983296" y="2532987"/>
            <a:ext cx="657373" cy="434827"/>
            <a:chOff x="1293626" y="1037480"/>
            <a:chExt cx="657373" cy="455761"/>
          </a:xfrm>
        </p:grpSpPr>
        <p:cxnSp>
          <p:nvCxnSpPr>
            <p:cNvPr id="50" name="Line"/>
            <p:cNvCxnSpPr>
              <a:cxnSpLocks/>
            </p:cNvCxnSpPr>
            <p:nvPr/>
          </p:nvCxnSpPr>
          <p:spPr>
            <a:xfrm flipH="1" flipV="1">
              <a:off x="1293626" y="1037480"/>
              <a:ext cx="354224" cy="226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49" name="Circle"/>
            <p:cNvSpPr/>
            <p:nvPr/>
          </p:nvSpPr>
          <p:spPr>
            <a:xfrm>
              <a:off x="1506499" y="1048741"/>
              <a:ext cx="444500" cy="4445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4135924-51E2-46DC-9FE5-5CF274B7D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47726"/>
              </p:ext>
            </p:extLst>
          </p:nvPr>
        </p:nvGraphicFramePr>
        <p:xfrm>
          <a:off x="443108" y="877315"/>
          <a:ext cx="3463624" cy="86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4">
                  <a:extLst>
                    <a:ext uri="{9D8B030D-6E8A-4147-A177-3AD203B41FA5}">
                      <a16:colId xmlns:a16="http://schemas.microsoft.com/office/drawing/2014/main" val="3166605835"/>
                    </a:ext>
                  </a:extLst>
                </a:gridCol>
              </a:tblGrid>
              <a:tr h="3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1 . </a:t>
                      </a:r>
                      <a:r>
                        <a:rPr lang="ko-KR" altLang="en-US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658519"/>
                  </a:ext>
                </a:extLst>
              </a:tr>
              <a:tr h="5301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DB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와 연동하여 대분류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중분류 출력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01851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DA3ABD3-0285-4FA5-B503-52A65F419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70164"/>
              </p:ext>
            </p:extLst>
          </p:nvPr>
        </p:nvGraphicFramePr>
        <p:xfrm>
          <a:off x="443108" y="1995038"/>
          <a:ext cx="3463623" cy="105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3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441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2. </a:t>
                      </a:r>
                      <a:r>
                        <a:rPr lang="en-US" altLang="ko-KR" sz="16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DatePicker</a:t>
                      </a:r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(JavaScript)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617247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시작일과 마감일을 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30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분 단위로 설정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84B425D6-0A22-495C-BC25-8F7FE7232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18844"/>
              </p:ext>
            </p:extLst>
          </p:nvPr>
        </p:nvGraphicFramePr>
        <p:xfrm>
          <a:off x="443108" y="5180858"/>
          <a:ext cx="3463623" cy="92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3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405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4. </a:t>
                      </a:r>
                      <a:r>
                        <a:rPr lang="ko-KR" altLang="en-US" sz="16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스마트에디터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Bootstrap API</a:t>
                      </a: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Summernote</a:t>
                      </a:r>
                      <a:endParaRPr lang="ko-KR" altLang="en-US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  <p:grpSp>
        <p:nvGrpSpPr>
          <p:cNvPr id="46" name="Annotation">
            <a:extLst>
              <a:ext uri="{FF2B5EF4-FFF2-40B4-BE49-F238E27FC236}">
                <a16:creationId xmlns:a16="http://schemas.microsoft.com/office/drawing/2014/main" id="{AA85CA2D-1531-42CC-8723-90BECCB54195}"/>
              </a:ext>
            </a:extLst>
          </p:cNvPr>
          <p:cNvGrpSpPr/>
          <p:nvPr/>
        </p:nvGrpSpPr>
        <p:grpSpPr>
          <a:xfrm>
            <a:off x="7262579" y="3505303"/>
            <a:ext cx="762644" cy="456160"/>
            <a:chOff x="1155628" y="1048742"/>
            <a:chExt cx="762644" cy="395596"/>
          </a:xfrm>
        </p:grpSpPr>
        <p:cxnSp>
          <p:nvCxnSpPr>
            <p:cNvPr id="47" name="Line">
              <a:extLst>
                <a:ext uri="{FF2B5EF4-FFF2-40B4-BE49-F238E27FC236}">
                  <a16:creationId xmlns:a16="http://schemas.microsoft.com/office/drawing/2014/main" id="{CC05836C-5F9A-4306-9801-D58E8E40AF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5628" y="1090514"/>
              <a:ext cx="472634" cy="156026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51" name="Circle">
              <a:extLst>
                <a:ext uri="{FF2B5EF4-FFF2-40B4-BE49-F238E27FC236}">
                  <a16:creationId xmlns:a16="http://schemas.microsoft.com/office/drawing/2014/main" id="{B52DF3B3-FE5F-416C-9A42-ADF4F6CEA7B0}"/>
                </a:ext>
              </a:extLst>
            </p:cNvPr>
            <p:cNvSpPr/>
            <p:nvPr/>
          </p:nvSpPr>
          <p:spPr>
            <a:xfrm>
              <a:off x="1506499" y="1048742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876F7-0DD9-404F-A15D-71ADE06780DC}"/>
              </a:ext>
            </a:extLst>
          </p:cNvPr>
          <p:cNvSpPr/>
          <p:nvPr/>
        </p:nvSpPr>
        <p:spPr>
          <a:xfrm>
            <a:off x="4416373" y="4205438"/>
            <a:ext cx="7479764" cy="242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9AB9DF-C4CC-431E-A855-28CC80B68F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30387" y="4173648"/>
            <a:ext cx="7465750" cy="2466850"/>
          </a:xfrm>
          <a:prstGeom prst="rect">
            <a:avLst/>
          </a:prstGeom>
        </p:spPr>
      </p:pic>
      <p:grpSp>
        <p:nvGrpSpPr>
          <p:cNvPr id="37" name="Annotation">
            <a:extLst>
              <a:ext uri="{FF2B5EF4-FFF2-40B4-BE49-F238E27FC236}">
                <a16:creationId xmlns:a16="http://schemas.microsoft.com/office/drawing/2014/main" id="{C8FDB79A-2CDB-42F4-9F92-B01E0EDDD93B}"/>
              </a:ext>
            </a:extLst>
          </p:cNvPr>
          <p:cNvGrpSpPr/>
          <p:nvPr/>
        </p:nvGrpSpPr>
        <p:grpSpPr>
          <a:xfrm>
            <a:off x="5526285" y="1625684"/>
            <a:ext cx="701377" cy="456160"/>
            <a:chOff x="1506499" y="1048742"/>
            <a:chExt cx="701377" cy="395596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F302B4FE-D5E8-4C43-8CBA-36E8E734B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270" y="1067713"/>
              <a:ext cx="455606" cy="24531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39" name="Circle">
              <a:extLst>
                <a:ext uri="{FF2B5EF4-FFF2-40B4-BE49-F238E27FC236}">
                  <a16:creationId xmlns:a16="http://schemas.microsoft.com/office/drawing/2014/main" id="{88ECA634-7812-4882-8446-1FCC828F7CB5}"/>
                </a:ext>
              </a:extLst>
            </p:cNvPr>
            <p:cNvSpPr/>
            <p:nvPr/>
          </p:nvSpPr>
          <p:spPr>
            <a:xfrm>
              <a:off x="1506499" y="1048742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9" name="Annotation">
            <a:extLst>
              <a:ext uri="{FF2B5EF4-FFF2-40B4-BE49-F238E27FC236}">
                <a16:creationId xmlns:a16="http://schemas.microsoft.com/office/drawing/2014/main" id="{3DF3F685-D692-42A9-B5D9-1ACD93D6C9B0}"/>
              </a:ext>
            </a:extLst>
          </p:cNvPr>
          <p:cNvGrpSpPr/>
          <p:nvPr/>
        </p:nvGrpSpPr>
        <p:grpSpPr>
          <a:xfrm>
            <a:off x="5298482" y="5385323"/>
            <a:ext cx="701377" cy="456160"/>
            <a:chOff x="1506499" y="1048742"/>
            <a:chExt cx="701377" cy="395596"/>
          </a:xfrm>
        </p:grpSpPr>
        <p:cxnSp>
          <p:nvCxnSpPr>
            <p:cNvPr id="90" name="Line">
              <a:extLst>
                <a:ext uri="{FF2B5EF4-FFF2-40B4-BE49-F238E27FC236}">
                  <a16:creationId xmlns:a16="http://schemas.microsoft.com/office/drawing/2014/main" id="{D61700C6-E514-412B-B734-0442112F9D29}"/>
                </a:ext>
              </a:extLst>
            </p:cNvPr>
            <p:cNvCxnSpPr>
              <a:cxnSpLocks/>
            </p:cNvCxnSpPr>
            <p:nvPr/>
          </p:nvCxnSpPr>
          <p:spPr>
            <a:xfrm>
              <a:off x="1752270" y="1313023"/>
              <a:ext cx="455606" cy="22762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  <p:sp>
          <p:nvSpPr>
            <p:cNvPr id="91" name="Circle">
              <a:extLst>
                <a:ext uri="{FF2B5EF4-FFF2-40B4-BE49-F238E27FC236}">
                  <a16:creationId xmlns:a16="http://schemas.microsoft.com/office/drawing/2014/main" id="{ACC74A96-A6BD-4DB7-B7A4-50A153325C93}"/>
                </a:ext>
              </a:extLst>
            </p:cNvPr>
            <p:cNvSpPr/>
            <p:nvPr/>
          </p:nvSpPr>
          <p:spPr>
            <a:xfrm>
              <a:off x="1506499" y="1048742"/>
              <a:ext cx="411773" cy="395596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0EB402A-22D8-44B8-AF8E-CAB3ABE81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99273"/>
              </p:ext>
            </p:extLst>
          </p:nvPr>
        </p:nvGraphicFramePr>
        <p:xfrm>
          <a:off x="443108" y="3306369"/>
          <a:ext cx="3463624" cy="1522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624">
                  <a:extLst>
                    <a:ext uri="{9D8B030D-6E8A-4147-A177-3AD203B41FA5}">
                      <a16:colId xmlns:a16="http://schemas.microsoft.com/office/drawing/2014/main" val="3963417582"/>
                    </a:ext>
                  </a:extLst>
                </a:gridCol>
              </a:tblGrid>
              <a:tr h="476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3. </a:t>
                      </a:r>
                      <a:r>
                        <a:rPr lang="en-US" altLang="ko-KR" sz="16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ImageUpload</a:t>
                      </a:r>
                      <a:endParaRPr lang="ko-KR" altLang="en-US" sz="16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60125"/>
                  </a:ext>
                </a:extLst>
              </a:tr>
              <a:tr h="104595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commoins-io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&amp; commons-</a:t>
                      </a:r>
                      <a:r>
                        <a:rPr lang="en-US" altLang="ko-KR" sz="14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fileupload</a:t>
                      </a:r>
                      <a:endParaRPr lang="en-US" altLang="ko-KR" sz="14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라이브러리 주입</a:t>
                      </a:r>
                      <a:r>
                        <a:rPr lang="en-US" altLang="ko-KR" sz="14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(pom.xml)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 </a:t>
                      </a:r>
                      <a:r>
                        <a:rPr lang="en-US" altLang="ko-KR" sz="12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MultipartHttpServeltRequest</a:t>
                      </a:r>
                      <a:r>
                        <a:rPr lang="ko-KR" altLang="en-US" sz="12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</a:t>
                      </a:r>
                      <a:r>
                        <a:rPr lang="ko-KR" altLang="en-US" sz="12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받아옴</a:t>
                      </a:r>
                      <a:endParaRPr lang="en-US" altLang="ko-KR" sz="12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7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267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1567</TotalTime>
  <Words>861</Words>
  <Application>Microsoft Office PowerPoint</Application>
  <PresentationFormat>와이드스크린</PresentationFormat>
  <Paragraphs>280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HY견고딕</vt:lpstr>
      <vt:lpstr>맑은 고딕</vt:lpstr>
      <vt:lpstr>맑은 고딕 Semilight</vt:lpstr>
      <vt:lpstr>Berlin Sans FB Demi</vt:lpstr>
      <vt:lpstr>Britannic Bold</vt:lpstr>
      <vt:lpstr>Calibri</vt:lpstr>
      <vt:lpstr>Calibri Light</vt:lpstr>
      <vt:lpstr>Cooper Black</vt:lpstr>
      <vt:lpstr>Segoe UI</vt:lpstr>
      <vt:lpstr>Wingdings 2</vt:lpstr>
      <vt:lpstr>HDOfficeLightV0</vt:lpstr>
      <vt:lpstr>KoBay</vt:lpstr>
      <vt:lpstr>PowerPoint 프레젠테이션</vt:lpstr>
      <vt:lpstr>PowerPoint 프레젠테이션</vt:lpstr>
      <vt:lpstr>KoBay 흐름도</vt:lpstr>
      <vt:lpstr>KoBay DB구조도</vt:lpstr>
      <vt:lpstr>Main</vt:lpstr>
      <vt:lpstr>MemberShip</vt:lpstr>
      <vt:lpstr>MemberShip</vt:lpstr>
      <vt:lpstr>경매등록</vt:lpstr>
      <vt:lpstr>경매리스트</vt:lpstr>
      <vt:lpstr>경매참여1</vt:lpstr>
      <vt:lpstr>경매참여2</vt:lpstr>
      <vt:lpstr>검색 1</vt:lpstr>
      <vt:lpstr>검색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>Andreas</dc:creator>
  <cp:lastModifiedBy>SuyeonKang</cp:lastModifiedBy>
  <cp:revision>144</cp:revision>
  <dcterms:created xsi:type="dcterms:W3CDTF">2015-03-11T15:56:36Z</dcterms:created>
  <dcterms:modified xsi:type="dcterms:W3CDTF">2017-11-01T20:02:44Z</dcterms:modified>
</cp:coreProperties>
</file>