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76" r:id="rId5"/>
    <p:sldId id="286" r:id="rId6"/>
    <p:sldId id="287" r:id="rId7"/>
    <p:sldId id="288" r:id="rId8"/>
    <p:sldId id="289" r:id="rId9"/>
    <p:sldId id="290" r:id="rId10"/>
    <p:sldId id="294" r:id="rId11"/>
    <p:sldId id="295" r:id="rId12"/>
    <p:sldId id="296" r:id="rId13"/>
    <p:sldId id="285" r:id="rId14"/>
    <p:sldId id="277" r:id="rId15"/>
    <p:sldId id="278" r:id="rId16"/>
    <p:sldId id="279" r:id="rId17"/>
    <p:sldId id="275" r:id="rId18"/>
    <p:sldId id="293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JP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6.jpe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JP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2.JP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2.JP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7.jpe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JPG"/><Relationship Id="rId2" Type="http://schemas.openxmlformats.org/officeDocument/2006/relationships/tags" Target="../tags/tag152.xml"/><Relationship Id="rId16" Type="http://schemas.openxmlformats.org/officeDocument/2006/relationships/image" Target="../media/image10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15" Type="http://schemas.openxmlformats.org/officeDocument/2006/relationships/image" Target="../media/image9.jpeg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7.jpe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2.JP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7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72.xml"/><Relationship Id="rId16" Type="http://schemas.openxmlformats.org/officeDocument/2006/relationships/image" Target="../media/image9.jpe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15" Type="http://schemas.openxmlformats.org/officeDocument/2006/relationships/image" Target="../media/image11.png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3.jpe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2.JP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2.JP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13.jpe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JP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image" Target="../media/image3.jpe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2.JPG"/><Relationship Id="rId2" Type="http://schemas.openxmlformats.org/officeDocument/2006/relationships/tags" Target="../tags/tag1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3.jpe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.JPG"/><Relationship Id="rId2" Type="http://schemas.openxmlformats.org/officeDocument/2006/relationships/tags" Target="../tags/tag2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.JP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4.w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5.w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image" Target="../media/image3.jpe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2.JPG"/><Relationship Id="rId2" Type="http://schemas.openxmlformats.org/officeDocument/2006/relationships/tags" Target="../tags/tag7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image" Target="../media/image3.jpe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image" Target="../media/image2.JPG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image" Target="../media/image5.wmf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oleObject" Target="../embeddings/oleObject4.bin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5284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5589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82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2-(4)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4234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2-(5)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78929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389733" y="4277241"/>
            <a:ext cx="444500" cy="674962"/>
            <a:chOff x="1425599" y="588828"/>
            <a:chExt cx="444500" cy="674962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stCxn id="107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490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5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KoBay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소개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45808" y="1886319"/>
            <a:ext cx="3604577" cy="4484983"/>
            <a:chOff x="717755" y="2161624"/>
            <a:chExt cx="3604577" cy="4484983"/>
          </a:xfrm>
        </p:grpSpPr>
        <p:sp>
          <p:nvSpPr>
            <p:cNvPr id="76" name="Text Placeholder 1"/>
            <p:cNvSpPr txBox="1">
              <a:spLocks/>
            </p:cNvSpPr>
            <p:nvPr/>
          </p:nvSpPr>
          <p:spPr>
            <a:xfrm>
              <a:off x="743359" y="2161624"/>
              <a:ext cx="3280001" cy="183027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ko-KR" altLang="en-US" sz="1800" dirty="0">
                  <a:solidFill>
                    <a:schemeClr val="bg1"/>
                  </a:solidFill>
                </a:rPr>
                <a:t>개요</a:t>
              </a:r>
              <a:r>
                <a:rPr lang="en-US" altLang="ko-KR" sz="1400" dirty="0"/>
                <a:t> </a:t>
              </a:r>
            </a:p>
            <a:p>
              <a:pPr>
                <a:lnSpc>
                  <a:spcPct val="120000"/>
                </a:lnSpc>
                <a:spcAft>
                  <a:spcPts val="1200"/>
                </a:spcAft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</a:rPr>
                <a:t>경매 웹 서비스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marL="0" indent="0">
                <a:lnSpc>
                  <a:spcPct val="120000"/>
                </a:lnSpc>
                <a:spcAft>
                  <a:spcPts val="1200"/>
                </a:spcAft>
                <a:buNone/>
              </a:pPr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00000"/>
                </a:lnSpc>
                <a:spcAft>
                  <a:spcPts val="1200"/>
                </a:spcAft>
                <a:buFontTx/>
                <a:buChar char="-"/>
              </a:pPr>
              <a:endParaRPr lang="en-US" sz="14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79" name="Text Placeholder 1"/>
            <p:cNvSpPr txBox="1">
              <a:spLocks/>
            </p:cNvSpPr>
            <p:nvPr/>
          </p:nvSpPr>
          <p:spPr>
            <a:xfrm>
              <a:off x="717755" y="4135968"/>
              <a:ext cx="3604577" cy="25106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 lnSpcReduction="2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ko-KR" altLang="en-US" sz="7200" dirty="0"/>
                <a:t>주요 기능</a:t>
              </a:r>
              <a:endParaRPr lang="en-US" altLang="ko-KR" sz="7200" dirty="0"/>
            </a:p>
            <a:p>
              <a:pPr marL="285750" indent="-285750">
                <a:buFontTx/>
                <a:buChar char="-"/>
              </a:pPr>
              <a:r>
                <a:rPr lang="ko-KR" altLang="en-US" sz="5600" dirty="0"/>
                <a:t>회원가입</a:t>
              </a:r>
              <a:r>
                <a:rPr lang="en-US" altLang="ko-KR" sz="5600" dirty="0"/>
                <a:t> / </a:t>
              </a:r>
              <a:r>
                <a:rPr lang="ko-KR" altLang="en-US" sz="5600" dirty="0"/>
                <a:t>로그인</a:t>
              </a:r>
              <a:r>
                <a:rPr lang="en-US" altLang="ko-KR" sz="5600" dirty="0"/>
                <a:t> / </a:t>
              </a:r>
              <a:r>
                <a:rPr lang="ko-KR" altLang="en-US" sz="5600" dirty="0"/>
                <a:t>로그아웃</a:t>
              </a:r>
              <a:endParaRPr lang="en-US" altLang="ko-KR" sz="5600" dirty="0"/>
            </a:p>
            <a:p>
              <a:pPr marL="285750" indent="-285750">
                <a:buFontTx/>
                <a:buChar char="-"/>
              </a:pPr>
              <a:r>
                <a:rPr lang="ko-KR" altLang="en-US" sz="5600" dirty="0"/>
                <a:t>회원정보수정</a:t>
              </a:r>
              <a:endParaRPr lang="en-US" altLang="ko-KR" sz="5600" dirty="0"/>
            </a:p>
            <a:p>
              <a:pPr marL="285750" indent="-285750">
                <a:buFontTx/>
                <a:buChar char="-"/>
              </a:pPr>
              <a:r>
                <a:rPr lang="ko-KR" altLang="en-US" sz="5600" dirty="0"/>
                <a:t>경매등록</a:t>
              </a:r>
              <a:endParaRPr lang="en-US" altLang="ko-KR" sz="5600" dirty="0"/>
            </a:p>
            <a:p>
              <a:pPr marL="285750" indent="-285750">
                <a:buFontTx/>
                <a:buChar char="-"/>
              </a:pPr>
              <a:r>
                <a:rPr lang="ko-KR" altLang="en-US" sz="5600" dirty="0"/>
                <a:t>입찰 참여</a:t>
              </a:r>
              <a:endParaRPr lang="en-US" sz="56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7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477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로고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메인 페이지로 이동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실행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일치하는 아이디 없으면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띄움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352929" y="1608272"/>
            <a:ext cx="7309084" cy="540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7753" y="1653423"/>
            <a:ext cx="9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KoBay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0085" y="2890594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70085" y="3549859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591782" y="4143292"/>
            <a:ext cx="921258" cy="3912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207" y="23003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3251" y="2638839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이메일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43251" y="3306212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14" imgW="241200" imgH="5879160" progId="Photoshop.Image.13">
                  <p:embed/>
                </p:oleObj>
              </mc:Choice>
              <mc:Fallback>
                <p:oleObj name="Image" r:id="rId14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Annotation"/>
          <p:cNvGrpSpPr/>
          <p:nvPr/>
        </p:nvGrpSpPr>
        <p:grpSpPr>
          <a:xfrm>
            <a:off x="7935521" y="1047018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Annotation"/>
          <p:cNvGrpSpPr/>
          <p:nvPr/>
        </p:nvGrpSpPr>
        <p:grpSpPr>
          <a:xfrm>
            <a:off x="8517782" y="4312337"/>
            <a:ext cx="624294" cy="444500"/>
            <a:chOff x="1291360" y="1204727"/>
            <a:chExt cx="624294" cy="444500"/>
          </a:xfrm>
        </p:grpSpPr>
        <p:sp>
          <p:nvSpPr>
            <p:cNvPr id="113" name="Circle"/>
            <p:cNvSpPr/>
            <p:nvPr/>
          </p:nvSpPr>
          <p:spPr>
            <a:xfrm>
              <a:off x="1471154" y="120472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4" name="Line"/>
            <p:cNvCxnSpPr/>
            <p:nvPr/>
          </p:nvCxnSpPr>
          <p:spPr>
            <a:xfrm flipH="1" flipV="1">
              <a:off x="1291360" y="1243996"/>
              <a:ext cx="179794" cy="8566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33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495432" y="2292124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1471689" y="1587742"/>
          <a:ext cx="173265" cy="444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14" imgW="228240" imgH="5866560" progId="Photoshop.Image.13">
                  <p:embed/>
                </p:oleObj>
              </mc:Choice>
              <mc:Fallback>
                <p:oleObj name="Image" r:id="rId14" imgW="228240" imgH="58665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71689" y="1587742"/>
                        <a:ext cx="173265" cy="444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76980" y="2638839"/>
            <a:ext cx="9076454" cy="3452234"/>
            <a:chOff x="176980" y="2638839"/>
            <a:chExt cx="9076454" cy="3452234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3.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회원가입 버튼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 가입 실행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아이디 중복 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창 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870085" y="2890594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870085" y="3549859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3251" y="2638839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43251" y="3306212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503000" y="4800517"/>
              <a:ext cx="1142643" cy="3912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870085" y="4203081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성함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43251" y="3959434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성함</a:t>
              </a:r>
            </a:p>
          </p:txBody>
        </p:sp>
        <p:grpSp>
          <p:nvGrpSpPr>
            <p:cNvPr id="31" name="Annotation"/>
            <p:cNvGrpSpPr/>
            <p:nvPr/>
          </p:nvGrpSpPr>
          <p:grpSpPr>
            <a:xfrm>
              <a:off x="8427248" y="5191812"/>
              <a:ext cx="444500" cy="674962"/>
              <a:chOff x="1425599" y="588828"/>
              <a:chExt cx="444500" cy="674962"/>
            </a:xfrm>
          </p:grpSpPr>
          <p:sp>
            <p:nvSpPr>
              <p:cNvPr id="32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cxnSp>
            <p:nvCxnSpPr>
              <p:cNvPr id="33" name="Line"/>
              <p:cNvCxnSpPr>
                <a:stCxn id="32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99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6980" y="1110150"/>
            <a:ext cx="11539322" cy="4980923"/>
            <a:chOff x="176980" y="1110150"/>
            <a:chExt cx="11539322" cy="4980923"/>
          </a:xfrm>
        </p:grpSpPr>
        <p:grpSp>
          <p:nvGrpSpPr>
            <p:cNvPr id="7" name="그룹 6"/>
            <p:cNvGrpSpPr/>
            <p:nvPr/>
          </p:nvGrpSpPr>
          <p:grpSpPr>
            <a:xfrm>
              <a:off x="176980" y="1110150"/>
              <a:ext cx="11539322" cy="4980923"/>
              <a:chOff x="176980" y="1110150"/>
              <a:chExt cx="11539322" cy="498092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52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6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56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58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9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0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61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63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4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4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70" name="모서리가 둥근 직사각형 69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71" name="그림 70"/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40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1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41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82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3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80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1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그룹 116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직사각형 9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88" name="Circle"/>
            <p:cNvSpPr/>
            <p:nvPr/>
          </p:nvSpPr>
          <p:spPr>
            <a:xfrm>
              <a:off x="10571516" y="227995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89" name="Line"/>
            <p:cNvCxnSpPr>
              <a:stCxn id="88" idx="0"/>
            </p:cNvCxnSpPr>
            <p:nvPr/>
          </p:nvCxnSpPr>
          <p:spPr>
            <a:xfrm flipH="1" flipV="1">
              <a:off x="10708152" y="2049492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8466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116" y="1055286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10508637" y="1985134"/>
              <a:ext cx="444500" cy="674962"/>
              <a:chOff x="1425599" y="588828"/>
              <a:chExt cx="444500" cy="674962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1435</Words>
  <Application>Microsoft Office PowerPoint</Application>
  <PresentationFormat>와이드스크린</PresentationFormat>
  <Paragraphs>617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HY강B</vt:lpstr>
      <vt:lpstr>HY강M</vt:lpstr>
      <vt:lpstr>HY견고딕</vt:lpstr>
      <vt:lpstr>Arial</vt:lpstr>
      <vt:lpstr>Segoe UI</vt:lpstr>
      <vt:lpstr>Segoe UI Light</vt:lpstr>
      <vt:lpstr>Office Theme</vt:lpstr>
      <vt:lpstr>Image</vt:lpstr>
      <vt:lpstr>KoBay</vt:lpstr>
      <vt:lpstr>KoBay 소개</vt:lpstr>
      <vt:lpstr>Main 뷰  </vt:lpstr>
      <vt:lpstr>PowerPoint 프레젠테이션</vt:lpstr>
      <vt:lpstr>로그인 회원가입</vt:lpstr>
      <vt:lpstr>Main 뷰  </vt:lpstr>
      <vt:lpstr>Main 뷰  </vt:lpstr>
      <vt:lpstr>Main 뷰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검색</vt:lpstr>
      <vt:lpstr>상세정보 뷰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JKLee</cp:lastModifiedBy>
  <cp:revision>42</cp:revision>
  <dcterms:created xsi:type="dcterms:W3CDTF">2015-03-11T15:56:36Z</dcterms:created>
  <dcterms:modified xsi:type="dcterms:W3CDTF">2017-09-06T12:58:34Z</dcterms:modified>
</cp:coreProperties>
</file>