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309" r:id="rId8"/>
    <p:sldId id="294" r:id="rId9"/>
    <p:sldId id="295" r:id="rId10"/>
    <p:sldId id="296" r:id="rId11"/>
    <p:sldId id="285" r:id="rId12"/>
    <p:sldId id="277" r:id="rId13"/>
    <p:sldId id="278" r:id="rId14"/>
    <p:sldId id="279" r:id="rId15"/>
    <p:sldId id="275" r:id="rId16"/>
    <p:sldId id="299" r:id="rId17"/>
    <p:sldId id="300" r:id="rId18"/>
    <p:sldId id="293" r:id="rId19"/>
    <p:sldId id="291" r:id="rId20"/>
    <p:sldId id="303" r:id="rId21"/>
    <p:sldId id="308" r:id="rId22"/>
    <p:sldId id="306" r:id="rId23"/>
    <p:sldId id="307" r:id="rId24"/>
    <p:sldId id="311" r:id="rId25"/>
    <p:sldId id="305" r:id="rId26"/>
    <p:sldId id="304" r:id="rId27"/>
    <p:sldId id="298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2.JP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JP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7.jpe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2.JPG"/><Relationship Id="rId2" Type="http://schemas.openxmlformats.org/officeDocument/2006/relationships/tags" Target="../tags/tag107.xml"/><Relationship Id="rId16" Type="http://schemas.openxmlformats.org/officeDocument/2006/relationships/image" Target="../media/image10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image" Target="../media/image9.jpe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7.jpe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2.JP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7.jpe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27.xml"/><Relationship Id="rId16" Type="http://schemas.openxmlformats.org/officeDocument/2006/relationships/image" Target="../media/image9.jpe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15" Type="http://schemas.openxmlformats.org/officeDocument/2006/relationships/image" Target="../media/image11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3.jpe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2.JP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3.jpe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2.JP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12.jpe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2.JP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2.JP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13.jpeg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2.JP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image" Target="../media/image3.jpe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image" Target="../media/image2.JP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image" Target="../media/image5.wmf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oleObject" Target="../embeddings/oleObject2.bin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2.JP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6.jpe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2.JP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="" xmlns:a16="http://schemas.microsoft.com/office/drawing/2014/main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="" xmlns:a16="http://schemas.microsoft.com/office/drawing/2014/main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="" xmlns:a16="http://schemas.microsoft.com/office/drawing/2014/main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="" xmlns:a16="http://schemas.microsoft.com/office/drawing/2014/main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="" xmlns:a16="http://schemas.microsoft.com/office/drawing/2014/main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="" xmlns:a16="http://schemas.microsoft.com/office/drawing/2014/main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="" xmlns:a16="http://schemas.microsoft.com/office/drawing/2014/main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="" xmlns:a16="http://schemas.microsoft.com/office/drawing/2014/main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="" xmlns:a16="http://schemas.microsoft.com/office/drawing/2014/main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="" xmlns:a16="http://schemas.microsoft.com/office/drawing/2014/main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="" xmlns:a16="http://schemas.microsoft.com/office/drawing/2014/main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="" xmlns:a16="http://schemas.microsoft.com/office/drawing/2014/main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="" xmlns:a16="http://schemas.microsoft.com/office/drawing/2014/main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="" xmlns:a16="http://schemas.microsoft.com/office/drawing/2014/main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5308"/>
              </p:ext>
            </p:extLst>
          </p:nvPr>
        </p:nvGraphicFramePr>
        <p:xfrm>
          <a:off x="576062" y="1412125"/>
          <a:ext cx="1094715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</a:t>
                      </a:r>
                      <a:r>
                        <a:rPr lang="ko-KR" altLang="en-US" sz="1400" dirty="0" err="1"/>
                        <a:t>이메일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Member_Pwd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1374"/>
              </p:ext>
            </p:extLst>
          </p:nvPr>
        </p:nvGraphicFramePr>
        <p:xfrm>
          <a:off x="576062" y="1141850"/>
          <a:ext cx="10938275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7655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7655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7655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7655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7655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등록이미지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즉시구매가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Deliveryway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Deliverypee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배송료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sellerphone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58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87456"/>
              </p:ext>
            </p:extLst>
          </p:nvPr>
        </p:nvGraphicFramePr>
        <p:xfrm>
          <a:off x="576062" y="1141850"/>
          <a:ext cx="10982665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Varchar2(4000)(?),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Clob</a:t>
                      </a:r>
                      <a:r>
                        <a:rPr lang="en-US" altLang="ko-KR" sz="1400" dirty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: </a:t>
                      </a:r>
                      <a:r>
                        <a:rPr lang="ko-KR" altLang="en-US" sz="1400" dirty="0"/>
                        <a:t>리스트에서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ko-KR" altLang="en-US" sz="1400" dirty="0" err="1"/>
                        <a:t>안보이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Primeum</a:t>
                      </a:r>
                      <a:r>
                        <a:rPr lang="en-US" altLang="ko-KR" sz="1400" baseline="0" dirty="0"/>
                        <a:t> : </a:t>
                      </a:r>
                      <a:r>
                        <a:rPr lang="ko-KR" altLang="en-US" sz="1400" baseline="0" dirty="0"/>
                        <a:t>리스트 상위 표시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Normal : </a:t>
                      </a:r>
                      <a:r>
                        <a:rPr lang="ko-KR" altLang="en-US" sz="1400" baseline="0" dirty="0"/>
                        <a:t>일반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OR</a:t>
                      </a:r>
                    </a:p>
                    <a:p>
                      <a:pPr algn="ctr" latinLnBrk="1"/>
                      <a:r>
                        <a:rPr lang="ko-KR" altLang="en-US" sz="1400" baseline="0" dirty="0"/>
                        <a:t>관리자가 등급 메겨줌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93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962"/>
              </p:ext>
            </p:extLst>
          </p:nvPr>
        </p:nvGraphicFramePr>
        <p:xfrm>
          <a:off x="576062" y="1141850"/>
          <a:ext cx="10982665" cy="2245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참가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참여한 경매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 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회원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10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05695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Bidders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4409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7095"/>
              </p:ext>
            </p:extLst>
          </p:nvPr>
        </p:nvGraphicFramePr>
        <p:xfrm>
          <a:off x="576061" y="1420146"/>
          <a:ext cx="10947155" cy="52279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컬럼명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</a:t>
                      </a:r>
                      <a:r>
                        <a:rPr lang="ko-KR" altLang="en-US" sz="1400" b="0" dirty="0"/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Key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Comment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4015862"/>
                  </a:ext>
                </a:extLst>
              </a:tr>
              <a:tr h="521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grade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Varchar2(1)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(Auction)grade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454868"/>
                  </a:ext>
                </a:extLst>
              </a:tr>
              <a:tr h="383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시작시간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(15)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시작가격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title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lt"/>
                        </a:rPr>
                        <a:t>Varchar2(100)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(Auction)title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601119"/>
                  </a:ext>
                </a:extLst>
              </a:tr>
              <a:tr h="4088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utime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경매종료일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현재시간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값만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Auction_del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v_time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 상세보기를 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RecentList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437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03237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(Bidders)</a:t>
                      </a:r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8801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=""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=""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681" y="525983"/>
            <a:ext cx="11466415" cy="6158038"/>
          </a:xfrm>
        </p:spPr>
        <p:txBody>
          <a:bodyPr/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1" y="1502000"/>
            <a:ext cx="2053775" cy="2053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16" y="1822815"/>
            <a:ext cx="4956264" cy="1732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01" y="1763398"/>
            <a:ext cx="2288574" cy="15309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1" y="4192230"/>
            <a:ext cx="3569602" cy="13207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09" y="4416165"/>
            <a:ext cx="3412171" cy="872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23" y="3949943"/>
            <a:ext cx="3180119" cy="20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="" xmlns:a16="http://schemas.microsoft.com/office/drawing/2014/main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="" xmlns:a16="http://schemas.microsoft.com/office/drawing/2014/main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="" xmlns:a16="http://schemas.microsoft.com/office/drawing/2014/main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="" xmlns:a16="http://schemas.microsoft.com/office/drawing/2014/main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="" xmlns:a16="http://schemas.microsoft.com/office/drawing/2014/main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="" xmlns:a16="http://schemas.microsoft.com/office/drawing/2014/main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="" xmlns:a16="http://schemas.microsoft.com/office/drawing/2014/main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="" xmlns:a16="http://schemas.microsoft.com/office/drawing/2014/main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="" xmlns:a16="http://schemas.microsoft.com/office/drawing/2014/main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="" xmlns:a16="http://schemas.microsoft.com/office/drawing/2014/main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="" xmlns:a16="http://schemas.microsoft.com/office/drawing/2014/main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="" xmlns:a16="http://schemas.microsoft.com/office/drawing/2014/main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="" xmlns:a16="http://schemas.microsoft.com/office/drawing/2014/main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="" xmlns:a16="http://schemas.microsoft.com/office/drawing/2014/main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="" xmlns:a16="http://schemas.microsoft.com/office/drawing/2014/main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="" xmlns:a16="http://schemas.microsoft.com/office/drawing/2014/main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="" xmlns:a16="http://schemas.microsoft.com/office/drawing/2014/main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87432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691" y="1055779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512132" y="1308001"/>
                    <a:ext cx="11033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 입찰 내역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회원정보 수정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5.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한 회원의 입찰 내역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6.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9530229" y="1938074"/>
              <a:ext cx="1945366" cy="731120"/>
              <a:chOff x="447191" y="541768"/>
              <a:chExt cx="1945366" cy="73112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447191" y="782714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583827" y="552252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Circle"/>
              <p:cNvSpPr/>
              <p:nvPr/>
            </p:nvSpPr>
            <p:spPr>
              <a:xfrm>
                <a:off x="1281019" y="77289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36" name="Line"/>
              <p:cNvCxnSpPr>
                <a:stCxn id="135" idx="1"/>
              </p:cNvCxnSpPr>
              <p:nvPr/>
            </p:nvCxnSpPr>
            <p:spPr>
              <a:xfrm flipH="1" flipV="1">
                <a:off x="1073055" y="541768"/>
                <a:ext cx="273060" cy="29622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Circle"/>
              <p:cNvSpPr/>
              <p:nvPr/>
            </p:nvSpPr>
            <p:spPr>
              <a:xfrm>
                <a:off x="1948057" y="828388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cxnSp>
            <p:nvCxnSpPr>
              <p:cNvPr id="138" name="Line"/>
              <p:cNvCxnSpPr>
                <a:stCxn id="137" idx="0"/>
              </p:cNvCxnSpPr>
              <p:nvPr/>
            </p:nvCxnSpPr>
            <p:spPr>
              <a:xfrm flipH="1" flipV="1">
                <a:off x="2084693" y="597926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50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1901</Words>
  <Application>Microsoft Office PowerPoint</Application>
  <PresentationFormat>와이드스크린</PresentationFormat>
  <Paragraphs>925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HY강B</vt:lpstr>
      <vt:lpstr>HY강M</vt:lpstr>
      <vt:lpstr>HY견고딕</vt:lpstr>
      <vt:lpstr>Arial</vt:lpstr>
      <vt:lpstr>Segoe UI</vt:lpstr>
      <vt:lpstr>Segoe UI Light</vt:lpstr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Windows 사용자</cp:lastModifiedBy>
  <cp:revision>113</cp:revision>
  <dcterms:created xsi:type="dcterms:W3CDTF">2015-03-11T15:56:36Z</dcterms:created>
  <dcterms:modified xsi:type="dcterms:W3CDTF">2017-09-11T07:36:21Z</dcterms:modified>
</cp:coreProperties>
</file>