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74" r:id="rId4"/>
    <p:sldId id="297" r:id="rId5"/>
    <p:sldId id="276" r:id="rId6"/>
    <p:sldId id="286" r:id="rId7"/>
    <p:sldId id="309" r:id="rId8"/>
    <p:sldId id="294" r:id="rId9"/>
    <p:sldId id="295" r:id="rId10"/>
    <p:sldId id="296" r:id="rId11"/>
    <p:sldId id="285" r:id="rId12"/>
    <p:sldId id="277" r:id="rId13"/>
    <p:sldId id="278" r:id="rId14"/>
    <p:sldId id="279" r:id="rId15"/>
    <p:sldId id="275" r:id="rId16"/>
    <p:sldId id="299" r:id="rId17"/>
    <p:sldId id="300" r:id="rId18"/>
    <p:sldId id="293" r:id="rId19"/>
    <p:sldId id="291" r:id="rId20"/>
    <p:sldId id="303" r:id="rId21"/>
    <p:sldId id="308" r:id="rId22"/>
    <p:sldId id="306" r:id="rId23"/>
    <p:sldId id="307" r:id="rId24"/>
    <p:sldId id="311" r:id="rId25"/>
    <p:sldId id="305" r:id="rId26"/>
    <p:sldId id="304" r:id="rId27"/>
    <p:sldId id="2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D200"/>
    <a:srgbClr val="2DB400"/>
    <a:srgbClr val="00F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0"/>
            <a:ext cx="9372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216" y="1307592"/>
            <a:ext cx="5577840" cy="2185416"/>
          </a:xfrm>
          <a:gradFill>
            <a:gsLst>
              <a:gs pos="100000">
                <a:srgbClr val="FFFFFF">
                  <a:alpha val="30000"/>
                </a:srgbClr>
              </a:gs>
              <a:gs pos="0">
                <a:srgbClr val="FFFFFF">
                  <a:alpha val="50000"/>
                </a:srgbClr>
              </a:gs>
            </a:gsLst>
            <a:lin ang="0" scaled="0"/>
          </a:gradFill>
        </p:spPr>
        <p:txBody>
          <a:bodyPr lIns="182880" rIns="182880" bIns="182880"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216" y="3493008"/>
            <a:ext cx="5577840" cy="1709928"/>
          </a:xfrm>
          <a:gradFill>
            <a:gsLst>
              <a:gs pos="100000">
                <a:srgbClr val="FFFFFF">
                  <a:alpha val="30000"/>
                </a:srgbClr>
              </a:gs>
              <a:gs pos="0">
                <a:srgbClr val="FFFFFF">
                  <a:alpha val="50000"/>
                </a:srgbClr>
              </a:gs>
            </a:gsLst>
            <a:lin ang="0" scaled="0"/>
          </a:gradFill>
        </p:spPr>
        <p:txBody>
          <a:bodyPr lIns="182880" tIns="182880" rIns="182880"/>
          <a:lstStyle>
            <a:lvl1pPr marL="0" indent="0" algn="l">
              <a:lnSpc>
                <a:spcPct val="11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5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7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idebar"/>
          <p:cNvGrpSpPr/>
          <p:nvPr userDrawn="1"/>
        </p:nvGrpSpPr>
        <p:grpSpPr>
          <a:xfrm>
            <a:off x="0" y="0"/>
            <a:ext cx="4467225" cy="6858000"/>
            <a:chOff x="0" y="0"/>
            <a:chExt cx="4467225" cy="6858000"/>
          </a:xfrm>
        </p:grpSpPr>
        <p:sp>
          <p:nvSpPr>
            <p:cNvPr id="6" name="Background"/>
            <p:cNvSpPr>
              <a:spLocks/>
            </p:cNvSpPr>
            <p:nvPr/>
          </p:nvSpPr>
          <p:spPr bwMode="auto">
            <a:xfrm>
              <a:off x="0" y="0"/>
              <a:ext cx="4467225" cy="6858000"/>
            </a:xfrm>
            <a:custGeom>
              <a:avLst/>
              <a:gdLst>
                <a:gd name="T0" fmla="*/ 0 w 6278"/>
                <a:gd name="T1" fmla="*/ 0 h 9600"/>
                <a:gd name="T2" fmla="*/ 5611 w 6278"/>
                <a:gd name="T3" fmla="*/ 0 h 9600"/>
                <a:gd name="T4" fmla="*/ 6278 w 6278"/>
                <a:gd name="T5" fmla="*/ 9600 h 9600"/>
                <a:gd name="T6" fmla="*/ 0 w 6278"/>
                <a:gd name="T7" fmla="*/ 9600 h 9600"/>
                <a:gd name="T8" fmla="*/ 0 w 6278"/>
                <a:gd name="T9" fmla="*/ 0 h 9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8" h="9600">
                  <a:moveTo>
                    <a:pt x="0" y="0"/>
                  </a:moveTo>
                  <a:lnTo>
                    <a:pt x="5611" y="0"/>
                  </a:lnTo>
                  <a:lnTo>
                    <a:pt x="6278" y="9600"/>
                  </a:lnTo>
                  <a:lnTo>
                    <a:pt x="0" y="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4726"/>
            </a:solidFill>
            <a:ln>
              <a:noFill/>
            </a:ln>
            <a:effectLst>
              <a:outerShdw blurRad="508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7" name="Polygons"/>
            <p:cNvGrpSpPr/>
            <p:nvPr/>
          </p:nvGrpSpPr>
          <p:grpSpPr>
            <a:xfrm>
              <a:off x="0" y="635915"/>
              <a:ext cx="4467225" cy="6222085"/>
              <a:chOff x="0" y="635915"/>
              <a:chExt cx="4467225" cy="6222085"/>
            </a:xfrm>
            <a:solidFill>
              <a:srgbClr val="000000">
                <a:alpha val="2000"/>
              </a:srgbClr>
            </a:solidFill>
          </p:grpSpPr>
          <p:sp>
            <p:nvSpPr>
              <p:cNvPr id="13" name="Polygon"/>
              <p:cNvSpPr>
                <a:spLocks/>
              </p:cNvSpPr>
              <p:nvPr/>
            </p:nvSpPr>
            <p:spPr bwMode="auto">
              <a:xfrm>
                <a:off x="0" y="4770159"/>
                <a:ext cx="2397125" cy="1467864"/>
              </a:xfrm>
              <a:custGeom>
                <a:avLst/>
                <a:gdLst>
                  <a:gd name="T0" fmla="*/ 532 w 1510"/>
                  <a:gd name="T1" fmla="*/ 0 h 921"/>
                  <a:gd name="T2" fmla="*/ 0 w 1510"/>
                  <a:gd name="T3" fmla="*/ 296 h 921"/>
                  <a:gd name="T4" fmla="*/ 0 w 1510"/>
                  <a:gd name="T5" fmla="*/ 881 h 921"/>
                  <a:gd name="T6" fmla="*/ 1510 w 1510"/>
                  <a:gd name="T7" fmla="*/ 921 h 921"/>
                  <a:gd name="T8" fmla="*/ 532 w 1510"/>
                  <a:gd name="T9" fmla="*/ 0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0" h="921">
                    <a:moveTo>
                      <a:pt x="532" y="0"/>
                    </a:moveTo>
                    <a:lnTo>
                      <a:pt x="0" y="296"/>
                    </a:lnTo>
                    <a:lnTo>
                      <a:pt x="0" y="881"/>
                    </a:lnTo>
                    <a:lnTo>
                      <a:pt x="1510" y="921"/>
                    </a:lnTo>
                    <a:lnTo>
                      <a:pt x="5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Polygon"/>
              <p:cNvSpPr>
                <a:spLocks/>
              </p:cNvSpPr>
              <p:nvPr/>
            </p:nvSpPr>
            <p:spPr bwMode="auto">
              <a:xfrm>
                <a:off x="2190750" y="6238022"/>
                <a:ext cx="1546225" cy="619978"/>
              </a:xfrm>
              <a:custGeom>
                <a:avLst/>
                <a:gdLst>
                  <a:gd name="T0" fmla="*/ 289 w 2173"/>
                  <a:gd name="T1" fmla="*/ 0 h 869"/>
                  <a:gd name="T2" fmla="*/ 0 w 2173"/>
                  <a:gd name="T3" fmla="*/ 869 h 869"/>
                  <a:gd name="T4" fmla="*/ 2173 w 2173"/>
                  <a:gd name="T5" fmla="*/ 869 h 869"/>
                  <a:gd name="T6" fmla="*/ 289 w 2173"/>
                  <a:gd name="T7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73" h="869">
                    <a:moveTo>
                      <a:pt x="289" y="0"/>
                    </a:moveTo>
                    <a:lnTo>
                      <a:pt x="0" y="869"/>
                    </a:lnTo>
                    <a:lnTo>
                      <a:pt x="2173" y="869"/>
                    </a:lnTo>
                    <a:lnTo>
                      <a:pt x="28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Polygon"/>
              <p:cNvSpPr>
                <a:spLocks/>
              </p:cNvSpPr>
              <p:nvPr/>
            </p:nvSpPr>
            <p:spPr bwMode="auto">
              <a:xfrm>
                <a:off x="0" y="6489838"/>
                <a:ext cx="1636713" cy="368162"/>
              </a:xfrm>
              <a:custGeom>
                <a:avLst/>
                <a:gdLst>
                  <a:gd name="T0" fmla="*/ 0 w 1031"/>
                  <a:gd name="T1" fmla="*/ 0 h 231"/>
                  <a:gd name="T2" fmla="*/ 0 w 1031"/>
                  <a:gd name="T3" fmla="*/ 231 h 231"/>
                  <a:gd name="T4" fmla="*/ 1031 w 1031"/>
                  <a:gd name="T5" fmla="*/ 231 h 231"/>
                  <a:gd name="T6" fmla="*/ 0 w 1031"/>
                  <a:gd name="T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231">
                    <a:moveTo>
                      <a:pt x="0" y="0"/>
                    </a:moveTo>
                    <a:lnTo>
                      <a:pt x="0" y="231"/>
                    </a:lnTo>
                    <a:lnTo>
                      <a:pt x="1031" y="2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Polygon"/>
              <p:cNvSpPr>
                <a:spLocks/>
              </p:cNvSpPr>
              <p:nvPr/>
            </p:nvSpPr>
            <p:spPr bwMode="auto">
              <a:xfrm>
                <a:off x="4054475" y="6590246"/>
                <a:ext cx="412750" cy="267754"/>
              </a:xfrm>
              <a:custGeom>
                <a:avLst/>
                <a:gdLst>
                  <a:gd name="T0" fmla="*/ 248 w 260"/>
                  <a:gd name="T1" fmla="*/ 0 h 168"/>
                  <a:gd name="T2" fmla="*/ 0 w 260"/>
                  <a:gd name="T3" fmla="*/ 168 h 168"/>
                  <a:gd name="T4" fmla="*/ 260 w 260"/>
                  <a:gd name="T5" fmla="*/ 168 h 168"/>
                  <a:gd name="T6" fmla="*/ 248 w 260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168">
                    <a:moveTo>
                      <a:pt x="248" y="0"/>
                    </a:moveTo>
                    <a:lnTo>
                      <a:pt x="0" y="168"/>
                    </a:lnTo>
                    <a:lnTo>
                      <a:pt x="260" y="168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Polygon"/>
              <p:cNvSpPr>
                <a:spLocks/>
              </p:cNvSpPr>
              <p:nvPr/>
            </p:nvSpPr>
            <p:spPr bwMode="auto">
              <a:xfrm>
                <a:off x="2397125" y="2988322"/>
                <a:ext cx="1993900" cy="3249701"/>
              </a:xfrm>
              <a:custGeom>
                <a:avLst/>
                <a:gdLst>
                  <a:gd name="T0" fmla="*/ 709 w 1256"/>
                  <a:gd name="T1" fmla="*/ 0 h 2039"/>
                  <a:gd name="T2" fmla="*/ 0 w 1256"/>
                  <a:gd name="T3" fmla="*/ 2039 h 2039"/>
                  <a:gd name="T4" fmla="*/ 1256 w 1256"/>
                  <a:gd name="T5" fmla="*/ 1741 h 2039"/>
                  <a:gd name="T6" fmla="*/ 1161 w 1256"/>
                  <a:gd name="T7" fmla="*/ 370 h 2039"/>
                  <a:gd name="T8" fmla="*/ 709 w 1256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6" h="2039">
                    <a:moveTo>
                      <a:pt x="709" y="0"/>
                    </a:moveTo>
                    <a:lnTo>
                      <a:pt x="0" y="2039"/>
                    </a:lnTo>
                    <a:lnTo>
                      <a:pt x="1256" y="1741"/>
                    </a:lnTo>
                    <a:lnTo>
                      <a:pt x="1161" y="370"/>
                    </a:lnTo>
                    <a:lnTo>
                      <a:pt x="7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Polygon"/>
              <p:cNvSpPr>
                <a:spLocks/>
              </p:cNvSpPr>
              <p:nvPr/>
            </p:nvSpPr>
            <p:spPr bwMode="auto">
              <a:xfrm>
                <a:off x="0" y="635915"/>
                <a:ext cx="1606550" cy="4139026"/>
              </a:xfrm>
              <a:custGeom>
                <a:avLst/>
                <a:gdLst>
                  <a:gd name="T0" fmla="*/ 0 w 2258"/>
                  <a:gd name="T1" fmla="*/ 0 h 5794"/>
                  <a:gd name="T2" fmla="*/ 0 w 2258"/>
                  <a:gd name="T3" fmla="*/ 1882 h 5794"/>
                  <a:gd name="T4" fmla="*/ 1195 w 2258"/>
                  <a:gd name="T5" fmla="*/ 5794 h 5794"/>
                  <a:gd name="T6" fmla="*/ 2258 w 2258"/>
                  <a:gd name="T7" fmla="*/ 1488 h 5794"/>
                  <a:gd name="T8" fmla="*/ 0 w 2258"/>
                  <a:gd name="T9" fmla="*/ 0 h 5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8" h="5794">
                    <a:moveTo>
                      <a:pt x="0" y="0"/>
                    </a:moveTo>
                    <a:lnTo>
                      <a:pt x="0" y="1882"/>
                    </a:lnTo>
                    <a:lnTo>
                      <a:pt x="1195" y="5794"/>
                    </a:lnTo>
                    <a:lnTo>
                      <a:pt x="2258" y="14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Polygon"/>
              <p:cNvSpPr>
                <a:spLocks/>
              </p:cNvSpPr>
              <p:nvPr/>
            </p:nvSpPr>
            <p:spPr bwMode="auto">
              <a:xfrm>
                <a:off x="3522663" y="1947589"/>
                <a:ext cx="674688" cy="1040733"/>
              </a:xfrm>
              <a:custGeom>
                <a:avLst/>
                <a:gdLst>
                  <a:gd name="T0" fmla="*/ 381 w 425"/>
                  <a:gd name="T1" fmla="*/ 0 h 653"/>
                  <a:gd name="T2" fmla="*/ 0 w 425"/>
                  <a:gd name="T3" fmla="*/ 653 h 653"/>
                  <a:gd name="T4" fmla="*/ 425 w 425"/>
                  <a:gd name="T5" fmla="*/ 632 h 653"/>
                  <a:gd name="T6" fmla="*/ 381 w 425"/>
                  <a:gd name="T7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5" h="653">
                    <a:moveTo>
                      <a:pt x="381" y="0"/>
                    </a:moveTo>
                    <a:lnTo>
                      <a:pt x="0" y="653"/>
                    </a:lnTo>
                    <a:lnTo>
                      <a:pt x="425" y="632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Polygons"/>
            <p:cNvGrpSpPr/>
            <p:nvPr/>
          </p:nvGrpSpPr>
          <p:grpSpPr>
            <a:xfrm>
              <a:off x="0" y="0"/>
              <a:ext cx="4240213" cy="5241915"/>
              <a:chOff x="0" y="0"/>
              <a:chExt cx="4240213" cy="5241915"/>
            </a:xfrm>
            <a:solidFill>
              <a:srgbClr val="FFFFFF">
                <a:alpha val="2000"/>
              </a:srgbClr>
            </a:solidFill>
          </p:grpSpPr>
          <p:sp>
            <p:nvSpPr>
              <p:cNvPr id="9" name="Polygon"/>
              <p:cNvSpPr>
                <a:spLocks/>
              </p:cNvSpPr>
              <p:nvPr/>
            </p:nvSpPr>
            <p:spPr bwMode="auto">
              <a:xfrm>
                <a:off x="3522663" y="2954853"/>
                <a:ext cx="717550" cy="623165"/>
              </a:xfrm>
              <a:custGeom>
                <a:avLst/>
                <a:gdLst>
                  <a:gd name="T0" fmla="*/ 425 w 452"/>
                  <a:gd name="T1" fmla="*/ 0 h 391"/>
                  <a:gd name="T2" fmla="*/ 0 w 452"/>
                  <a:gd name="T3" fmla="*/ 21 h 391"/>
                  <a:gd name="T4" fmla="*/ 452 w 452"/>
                  <a:gd name="T5" fmla="*/ 391 h 391"/>
                  <a:gd name="T6" fmla="*/ 425 w 452"/>
                  <a:gd name="T7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2" h="391">
                    <a:moveTo>
                      <a:pt x="425" y="0"/>
                    </a:moveTo>
                    <a:lnTo>
                      <a:pt x="0" y="21"/>
                    </a:lnTo>
                    <a:lnTo>
                      <a:pt x="452" y="391"/>
                    </a:lnTo>
                    <a:lnTo>
                      <a:pt x="4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Polygon"/>
              <p:cNvSpPr>
                <a:spLocks/>
              </p:cNvSpPr>
              <p:nvPr/>
            </p:nvSpPr>
            <p:spPr bwMode="auto">
              <a:xfrm>
                <a:off x="0" y="1979464"/>
                <a:ext cx="850900" cy="3262451"/>
              </a:xfrm>
              <a:custGeom>
                <a:avLst/>
                <a:gdLst>
                  <a:gd name="T0" fmla="*/ 0 w 1195"/>
                  <a:gd name="T1" fmla="*/ 0 h 4566"/>
                  <a:gd name="T2" fmla="*/ 0 w 1195"/>
                  <a:gd name="T3" fmla="*/ 4566 h 4566"/>
                  <a:gd name="T4" fmla="*/ 1188 w 1195"/>
                  <a:gd name="T5" fmla="*/ 3906 h 4566"/>
                  <a:gd name="T6" fmla="*/ 1188 w 1195"/>
                  <a:gd name="T7" fmla="*/ 3906 h 4566"/>
                  <a:gd name="T8" fmla="*/ 1195 w 1195"/>
                  <a:gd name="T9" fmla="*/ 3912 h 4566"/>
                  <a:gd name="T10" fmla="*/ 0 w 1195"/>
                  <a:gd name="T11" fmla="*/ 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5" h="4566">
                    <a:moveTo>
                      <a:pt x="0" y="0"/>
                    </a:moveTo>
                    <a:lnTo>
                      <a:pt x="0" y="4566"/>
                    </a:lnTo>
                    <a:lnTo>
                      <a:pt x="1188" y="3906"/>
                    </a:lnTo>
                    <a:lnTo>
                      <a:pt x="1188" y="3906"/>
                    </a:lnTo>
                    <a:lnTo>
                      <a:pt x="1195" y="39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Polygon"/>
              <p:cNvSpPr>
                <a:spLocks/>
              </p:cNvSpPr>
              <p:nvPr/>
            </p:nvSpPr>
            <p:spPr bwMode="auto">
              <a:xfrm>
                <a:off x="849313" y="1698961"/>
                <a:ext cx="2673350" cy="3075979"/>
              </a:xfrm>
              <a:custGeom>
                <a:avLst/>
                <a:gdLst>
                  <a:gd name="T0" fmla="*/ 0 w 3758"/>
                  <a:gd name="T1" fmla="*/ 4306 h 4306"/>
                  <a:gd name="T2" fmla="*/ 3758 w 3758"/>
                  <a:gd name="T3" fmla="*/ 1805 h 4306"/>
                  <a:gd name="T4" fmla="*/ 1064 w 3758"/>
                  <a:gd name="T5" fmla="*/ 0 h 4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8" h="4306">
                    <a:moveTo>
                      <a:pt x="0" y="4306"/>
                    </a:moveTo>
                    <a:lnTo>
                      <a:pt x="3758" y="1805"/>
                    </a:lnTo>
                    <a:lnTo>
                      <a:pt x="106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Polygon"/>
              <p:cNvSpPr>
                <a:spLocks/>
              </p:cNvSpPr>
              <p:nvPr/>
            </p:nvSpPr>
            <p:spPr bwMode="auto">
              <a:xfrm>
                <a:off x="1114425" y="0"/>
                <a:ext cx="2908300" cy="1698961"/>
              </a:xfrm>
              <a:custGeom>
                <a:avLst/>
                <a:gdLst>
                  <a:gd name="T0" fmla="*/ 0 w 1832"/>
                  <a:gd name="T1" fmla="*/ 0 h 1066"/>
                  <a:gd name="T2" fmla="*/ 310 w 1832"/>
                  <a:gd name="T3" fmla="*/ 1066 h 1066"/>
                  <a:gd name="T4" fmla="*/ 1832 w 1832"/>
                  <a:gd name="T5" fmla="*/ 269 h 1066"/>
                  <a:gd name="T6" fmla="*/ 1813 w 1832"/>
                  <a:gd name="T7" fmla="*/ 0 h 1066"/>
                  <a:gd name="T8" fmla="*/ 0 w 1832"/>
                  <a:gd name="T9" fmla="*/ 0 h 1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066">
                    <a:moveTo>
                      <a:pt x="0" y="0"/>
                    </a:moveTo>
                    <a:lnTo>
                      <a:pt x="310" y="1066"/>
                    </a:lnTo>
                    <a:lnTo>
                      <a:pt x="1832" y="269"/>
                    </a:lnTo>
                    <a:lnTo>
                      <a:pt x="181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946106" y="6356350"/>
            <a:ext cx="5390528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34596" y="6356350"/>
            <a:ext cx="1089765" cy="365125"/>
          </a:xfrm>
        </p:spPr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804672" y="2240280"/>
            <a:ext cx="3218688" cy="42519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1200"/>
              </a:spcAft>
              <a:buNone/>
              <a:defRPr sz="1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143560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001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olygon Background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Background"/>
            <p:cNvSpPr>
              <a:spLocks noChangeArrowheads="1"/>
            </p:cNvSpPr>
            <p:nvPr/>
          </p:nvSpPr>
          <p:spPr bwMode="auto">
            <a:xfrm>
              <a:off x="11113" y="0"/>
              <a:ext cx="12166600" cy="684371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Polygons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EDEDED"/>
            </a:solidFill>
          </p:grpSpPr>
          <p:sp>
            <p:nvSpPr>
              <p:cNvPr id="23" name="Polygon"/>
              <p:cNvSpPr>
                <a:spLocks/>
              </p:cNvSpPr>
              <p:nvPr/>
            </p:nvSpPr>
            <p:spPr bwMode="auto">
              <a:xfrm>
                <a:off x="6080091" y="5302184"/>
                <a:ext cx="1237653" cy="1555816"/>
              </a:xfrm>
              <a:custGeom>
                <a:avLst/>
                <a:gdLst>
                  <a:gd name="T0" fmla="*/ 387 w 1733"/>
                  <a:gd name="T1" fmla="*/ 0 h 2178"/>
                  <a:gd name="T2" fmla="*/ 0 w 1733"/>
                  <a:gd name="T3" fmla="*/ 2178 h 2178"/>
                  <a:gd name="T4" fmla="*/ 1733 w 1733"/>
                  <a:gd name="T5" fmla="*/ 2178 h 2178"/>
                  <a:gd name="T6" fmla="*/ 387 w 1733"/>
                  <a:gd name="T7" fmla="*/ 0 h 2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33" h="2178">
                    <a:moveTo>
                      <a:pt x="387" y="0"/>
                    </a:moveTo>
                    <a:lnTo>
                      <a:pt x="0" y="2178"/>
                    </a:lnTo>
                    <a:lnTo>
                      <a:pt x="1733" y="2178"/>
                    </a:lnTo>
                    <a:lnTo>
                      <a:pt x="38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Polygon"/>
              <p:cNvSpPr>
                <a:spLocks/>
              </p:cNvSpPr>
              <p:nvPr/>
            </p:nvSpPr>
            <p:spPr bwMode="auto">
              <a:xfrm>
                <a:off x="6356893" y="2806196"/>
                <a:ext cx="1460367" cy="2495988"/>
              </a:xfrm>
              <a:custGeom>
                <a:avLst/>
                <a:gdLst>
                  <a:gd name="T0" fmla="*/ 1229 w 2045"/>
                  <a:gd name="T1" fmla="*/ 0 h 3493"/>
                  <a:gd name="T2" fmla="*/ 1229 w 2045"/>
                  <a:gd name="T3" fmla="*/ 0 h 3493"/>
                  <a:gd name="T4" fmla="*/ 0 w 2045"/>
                  <a:gd name="T5" fmla="*/ 3493 h 3493"/>
                  <a:gd name="T6" fmla="*/ 2045 w 2045"/>
                  <a:gd name="T7" fmla="*/ 3451 h 3493"/>
                  <a:gd name="T8" fmla="*/ 1231 w 2045"/>
                  <a:gd name="T9" fmla="*/ 6 h 3493"/>
                  <a:gd name="T10" fmla="*/ 1229 w 2045"/>
                  <a:gd name="T11" fmla="*/ 0 h 3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45" h="3493">
                    <a:moveTo>
                      <a:pt x="1229" y="0"/>
                    </a:moveTo>
                    <a:lnTo>
                      <a:pt x="1229" y="0"/>
                    </a:lnTo>
                    <a:lnTo>
                      <a:pt x="0" y="3493"/>
                    </a:lnTo>
                    <a:lnTo>
                      <a:pt x="2045" y="3451"/>
                    </a:lnTo>
                    <a:lnTo>
                      <a:pt x="1231" y="6"/>
                    </a:lnTo>
                    <a:lnTo>
                      <a:pt x="12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Polygon"/>
              <p:cNvSpPr>
                <a:spLocks/>
              </p:cNvSpPr>
              <p:nvPr/>
            </p:nvSpPr>
            <p:spPr bwMode="auto">
              <a:xfrm>
                <a:off x="10222571" y="4955386"/>
                <a:ext cx="1969428" cy="1902614"/>
              </a:xfrm>
              <a:custGeom>
                <a:avLst/>
                <a:gdLst>
                  <a:gd name="T0" fmla="*/ 0 w 2757"/>
                  <a:gd name="T1" fmla="*/ 0 h 2664"/>
                  <a:gd name="T2" fmla="*/ 705 w 2757"/>
                  <a:gd name="T3" fmla="*/ 2664 h 2664"/>
                  <a:gd name="T4" fmla="*/ 1647 w 2757"/>
                  <a:gd name="T5" fmla="*/ 2664 h 2664"/>
                  <a:gd name="T6" fmla="*/ 2757 w 2757"/>
                  <a:gd name="T7" fmla="*/ 1402 h 2664"/>
                  <a:gd name="T8" fmla="*/ 2757 w 2757"/>
                  <a:gd name="T9" fmla="*/ 1161 h 2664"/>
                  <a:gd name="T10" fmla="*/ 0 w 2757"/>
                  <a:gd name="T11" fmla="*/ 0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57" h="2664">
                    <a:moveTo>
                      <a:pt x="0" y="0"/>
                    </a:moveTo>
                    <a:lnTo>
                      <a:pt x="705" y="2664"/>
                    </a:lnTo>
                    <a:lnTo>
                      <a:pt x="1647" y="2664"/>
                    </a:lnTo>
                    <a:cubicBezTo>
                      <a:pt x="2064" y="2193"/>
                      <a:pt x="2522" y="1673"/>
                      <a:pt x="2757" y="1402"/>
                    </a:cubicBezTo>
                    <a:lnTo>
                      <a:pt x="2757" y="1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Polygon"/>
              <p:cNvSpPr>
                <a:spLocks/>
              </p:cNvSpPr>
              <p:nvPr/>
            </p:nvSpPr>
            <p:spPr bwMode="auto">
              <a:xfrm>
                <a:off x="0" y="1978973"/>
                <a:ext cx="854268" cy="3262760"/>
              </a:xfrm>
              <a:custGeom>
                <a:avLst/>
                <a:gdLst>
                  <a:gd name="T0" fmla="*/ 0 w 1195"/>
                  <a:gd name="T1" fmla="*/ 0 h 4566"/>
                  <a:gd name="T2" fmla="*/ 0 w 1195"/>
                  <a:gd name="T3" fmla="*/ 4566 h 4566"/>
                  <a:gd name="T4" fmla="*/ 1188 w 1195"/>
                  <a:gd name="T5" fmla="*/ 3906 h 4566"/>
                  <a:gd name="T6" fmla="*/ 1188 w 1195"/>
                  <a:gd name="T7" fmla="*/ 3906 h 4566"/>
                  <a:gd name="T8" fmla="*/ 1195 w 1195"/>
                  <a:gd name="T9" fmla="*/ 3912 h 4566"/>
                  <a:gd name="T10" fmla="*/ 0 w 1195"/>
                  <a:gd name="T11" fmla="*/ 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5" h="4566">
                    <a:moveTo>
                      <a:pt x="0" y="0"/>
                    </a:moveTo>
                    <a:lnTo>
                      <a:pt x="0" y="4566"/>
                    </a:lnTo>
                    <a:lnTo>
                      <a:pt x="1188" y="3906"/>
                    </a:lnTo>
                    <a:lnTo>
                      <a:pt x="1188" y="3906"/>
                    </a:lnTo>
                    <a:lnTo>
                      <a:pt x="1195" y="39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Polygon"/>
              <p:cNvSpPr>
                <a:spLocks/>
              </p:cNvSpPr>
              <p:nvPr/>
            </p:nvSpPr>
            <p:spPr bwMode="auto">
              <a:xfrm>
                <a:off x="8051110" y="0"/>
                <a:ext cx="4140890" cy="2064877"/>
              </a:xfrm>
              <a:custGeom>
                <a:avLst/>
                <a:gdLst>
                  <a:gd name="T0" fmla="*/ 0 w 2603"/>
                  <a:gd name="T1" fmla="*/ 0 h 1298"/>
                  <a:gd name="T2" fmla="*/ 1225 w 2603"/>
                  <a:gd name="T3" fmla="*/ 1298 h 1298"/>
                  <a:gd name="T4" fmla="*/ 2603 w 2603"/>
                  <a:gd name="T5" fmla="*/ 928 h 1298"/>
                  <a:gd name="T6" fmla="*/ 2603 w 2603"/>
                  <a:gd name="T7" fmla="*/ 884 h 1298"/>
                  <a:gd name="T8" fmla="*/ 378 w 2603"/>
                  <a:gd name="T9" fmla="*/ 0 h 1298"/>
                  <a:gd name="T10" fmla="*/ 0 w 2603"/>
                  <a:gd name="T11" fmla="*/ 0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03" h="1298">
                    <a:moveTo>
                      <a:pt x="0" y="0"/>
                    </a:moveTo>
                    <a:lnTo>
                      <a:pt x="1225" y="1298"/>
                    </a:lnTo>
                    <a:lnTo>
                      <a:pt x="2603" y="928"/>
                    </a:lnTo>
                    <a:lnTo>
                      <a:pt x="2603" y="884"/>
                    </a:lnTo>
                    <a:lnTo>
                      <a:pt x="37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Polygon"/>
              <p:cNvSpPr>
                <a:spLocks/>
              </p:cNvSpPr>
              <p:nvPr/>
            </p:nvSpPr>
            <p:spPr bwMode="auto">
              <a:xfrm>
                <a:off x="852676" y="1697399"/>
                <a:ext cx="2685294" cy="3076634"/>
              </a:xfrm>
              <a:custGeom>
                <a:avLst/>
                <a:gdLst>
                  <a:gd name="T0" fmla="*/ 0 w 3758"/>
                  <a:gd name="T1" fmla="*/ 4306 h 4306"/>
                  <a:gd name="T2" fmla="*/ 3758 w 3758"/>
                  <a:gd name="T3" fmla="*/ 1805 h 4306"/>
                  <a:gd name="T4" fmla="*/ 1064 w 3758"/>
                  <a:gd name="T5" fmla="*/ 0 h 4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8" h="4306">
                    <a:moveTo>
                      <a:pt x="0" y="4306"/>
                    </a:moveTo>
                    <a:lnTo>
                      <a:pt x="3758" y="1805"/>
                    </a:lnTo>
                    <a:lnTo>
                      <a:pt x="10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Polygon"/>
              <p:cNvSpPr>
                <a:spLocks/>
              </p:cNvSpPr>
              <p:nvPr/>
            </p:nvSpPr>
            <p:spPr bwMode="auto">
              <a:xfrm>
                <a:off x="1119933" y="0"/>
                <a:ext cx="3740004" cy="1697399"/>
              </a:xfrm>
              <a:custGeom>
                <a:avLst/>
                <a:gdLst>
                  <a:gd name="T0" fmla="*/ 0 w 5236"/>
                  <a:gd name="T1" fmla="*/ 0 h 2377"/>
                  <a:gd name="T2" fmla="*/ 691 w 5236"/>
                  <a:gd name="T3" fmla="*/ 2377 h 2377"/>
                  <a:gd name="T4" fmla="*/ 5236 w 5236"/>
                  <a:gd name="T5" fmla="*/ 0 h 2377"/>
                  <a:gd name="T6" fmla="*/ 0 w 5236"/>
                  <a:gd name="T7" fmla="*/ 0 h 2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36" h="2377">
                    <a:moveTo>
                      <a:pt x="0" y="0"/>
                    </a:moveTo>
                    <a:lnTo>
                      <a:pt x="691" y="2377"/>
                    </a:lnTo>
                    <a:lnTo>
                      <a:pt x="523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Polygon"/>
              <p:cNvSpPr>
                <a:spLocks/>
              </p:cNvSpPr>
              <p:nvPr/>
            </p:nvSpPr>
            <p:spPr bwMode="auto">
              <a:xfrm>
                <a:off x="5641027" y="0"/>
                <a:ext cx="1994881" cy="2806196"/>
              </a:xfrm>
              <a:custGeom>
                <a:avLst/>
                <a:gdLst>
                  <a:gd name="T0" fmla="*/ 0 w 1254"/>
                  <a:gd name="T1" fmla="*/ 0 h 1764"/>
                  <a:gd name="T2" fmla="*/ 1002 w 1254"/>
                  <a:gd name="T3" fmla="*/ 1764 h 1764"/>
                  <a:gd name="T4" fmla="*/ 1254 w 1254"/>
                  <a:gd name="T5" fmla="*/ 0 h 1764"/>
                  <a:gd name="T6" fmla="*/ 0 w 1254"/>
                  <a:gd name="T7" fmla="*/ 0 h 1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4" h="1764">
                    <a:moveTo>
                      <a:pt x="0" y="0"/>
                    </a:moveTo>
                    <a:lnTo>
                      <a:pt x="1002" y="1764"/>
                    </a:lnTo>
                    <a:lnTo>
                      <a:pt x="125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Polygons"/>
            <p:cNvGrpSpPr/>
            <p:nvPr/>
          </p:nvGrpSpPr>
          <p:grpSpPr>
            <a:xfrm>
              <a:off x="0" y="0"/>
              <a:ext cx="12191999" cy="6858000"/>
              <a:chOff x="0" y="0"/>
              <a:chExt cx="12191999" cy="6858000"/>
            </a:xfrm>
            <a:solidFill>
              <a:srgbClr val="E0E0E0"/>
            </a:solidFill>
          </p:grpSpPr>
          <p:sp>
            <p:nvSpPr>
              <p:cNvPr id="12" name="Polygon"/>
              <p:cNvSpPr>
                <a:spLocks/>
              </p:cNvSpPr>
              <p:nvPr/>
            </p:nvSpPr>
            <p:spPr bwMode="auto">
              <a:xfrm>
                <a:off x="0" y="4770852"/>
                <a:ext cx="2406902" cy="1466731"/>
              </a:xfrm>
              <a:custGeom>
                <a:avLst/>
                <a:gdLst>
                  <a:gd name="T0" fmla="*/ 533 w 1513"/>
                  <a:gd name="T1" fmla="*/ 0 h 922"/>
                  <a:gd name="T2" fmla="*/ 0 w 1513"/>
                  <a:gd name="T3" fmla="*/ 296 h 922"/>
                  <a:gd name="T4" fmla="*/ 0 w 1513"/>
                  <a:gd name="T5" fmla="*/ 882 h 922"/>
                  <a:gd name="T6" fmla="*/ 1513 w 1513"/>
                  <a:gd name="T7" fmla="*/ 922 h 922"/>
                  <a:gd name="T8" fmla="*/ 533 w 1513"/>
                  <a:gd name="T9" fmla="*/ 0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3" h="922">
                    <a:moveTo>
                      <a:pt x="533" y="0"/>
                    </a:moveTo>
                    <a:lnTo>
                      <a:pt x="0" y="296"/>
                    </a:lnTo>
                    <a:lnTo>
                      <a:pt x="0" y="882"/>
                    </a:lnTo>
                    <a:lnTo>
                      <a:pt x="1513" y="922"/>
                    </a:lnTo>
                    <a:lnTo>
                      <a:pt x="53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Polygon"/>
              <p:cNvSpPr>
                <a:spLocks/>
              </p:cNvSpPr>
              <p:nvPr/>
            </p:nvSpPr>
            <p:spPr bwMode="auto">
              <a:xfrm>
                <a:off x="2200096" y="6237583"/>
                <a:ext cx="1552635" cy="620417"/>
              </a:xfrm>
              <a:custGeom>
                <a:avLst/>
                <a:gdLst>
                  <a:gd name="T0" fmla="*/ 289 w 2173"/>
                  <a:gd name="T1" fmla="*/ 0 h 869"/>
                  <a:gd name="T2" fmla="*/ 0 w 2173"/>
                  <a:gd name="T3" fmla="*/ 869 h 869"/>
                  <a:gd name="T4" fmla="*/ 2173 w 2173"/>
                  <a:gd name="T5" fmla="*/ 869 h 869"/>
                  <a:gd name="T6" fmla="*/ 289 w 2173"/>
                  <a:gd name="T7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73" h="869">
                    <a:moveTo>
                      <a:pt x="289" y="0"/>
                    </a:moveTo>
                    <a:lnTo>
                      <a:pt x="0" y="869"/>
                    </a:lnTo>
                    <a:lnTo>
                      <a:pt x="2173" y="869"/>
                    </a:lnTo>
                    <a:lnTo>
                      <a:pt x="28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Polygon"/>
              <p:cNvSpPr>
                <a:spLocks/>
              </p:cNvSpPr>
              <p:nvPr/>
            </p:nvSpPr>
            <p:spPr bwMode="auto">
              <a:xfrm>
                <a:off x="11399774" y="5957599"/>
                <a:ext cx="792225" cy="900401"/>
              </a:xfrm>
              <a:custGeom>
                <a:avLst/>
                <a:gdLst>
                  <a:gd name="T0" fmla="*/ 1110 w 1110"/>
                  <a:gd name="T1" fmla="*/ 0 h 1262"/>
                  <a:gd name="T2" fmla="*/ 0 w 1110"/>
                  <a:gd name="T3" fmla="*/ 1262 h 1262"/>
                  <a:gd name="T4" fmla="*/ 1110 w 1110"/>
                  <a:gd name="T5" fmla="*/ 1262 h 1262"/>
                  <a:gd name="T6" fmla="*/ 1110 w 1110"/>
                  <a:gd name="T7" fmla="*/ 0 h 1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0" h="1262">
                    <a:moveTo>
                      <a:pt x="1110" y="0"/>
                    </a:moveTo>
                    <a:cubicBezTo>
                      <a:pt x="875" y="271"/>
                      <a:pt x="417" y="791"/>
                      <a:pt x="0" y="1262"/>
                    </a:cubicBezTo>
                    <a:lnTo>
                      <a:pt x="1110" y="1262"/>
                    </a:lnTo>
                    <a:lnTo>
                      <a:pt x="11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Polygon"/>
              <p:cNvSpPr>
                <a:spLocks/>
              </p:cNvSpPr>
              <p:nvPr/>
            </p:nvSpPr>
            <p:spPr bwMode="auto">
              <a:xfrm>
                <a:off x="0" y="6490521"/>
                <a:ext cx="1643311" cy="367479"/>
              </a:xfrm>
              <a:custGeom>
                <a:avLst/>
                <a:gdLst>
                  <a:gd name="T0" fmla="*/ 0 w 1033"/>
                  <a:gd name="T1" fmla="*/ 0 h 231"/>
                  <a:gd name="T2" fmla="*/ 0 w 1033"/>
                  <a:gd name="T3" fmla="*/ 231 h 231"/>
                  <a:gd name="T4" fmla="*/ 1033 w 1033"/>
                  <a:gd name="T5" fmla="*/ 231 h 231"/>
                  <a:gd name="T6" fmla="*/ 0 w 1033"/>
                  <a:gd name="T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231">
                    <a:moveTo>
                      <a:pt x="0" y="0"/>
                    </a:moveTo>
                    <a:lnTo>
                      <a:pt x="0" y="231"/>
                    </a:lnTo>
                    <a:lnTo>
                      <a:pt x="1033" y="2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Polygon"/>
              <p:cNvSpPr>
                <a:spLocks/>
              </p:cNvSpPr>
              <p:nvPr/>
            </p:nvSpPr>
            <p:spPr bwMode="auto">
              <a:xfrm>
                <a:off x="7817260" y="4955386"/>
                <a:ext cx="2405311" cy="1902614"/>
              </a:xfrm>
              <a:custGeom>
                <a:avLst/>
                <a:gdLst>
                  <a:gd name="T0" fmla="*/ 3367 w 3367"/>
                  <a:gd name="T1" fmla="*/ 0 h 2664"/>
                  <a:gd name="T2" fmla="*/ 0 w 3367"/>
                  <a:gd name="T3" fmla="*/ 444 h 2664"/>
                  <a:gd name="T4" fmla="*/ 500 w 3367"/>
                  <a:gd name="T5" fmla="*/ 2664 h 2664"/>
                  <a:gd name="T6" fmla="*/ 2351 w 3367"/>
                  <a:gd name="T7" fmla="*/ 2664 h 2664"/>
                  <a:gd name="T8" fmla="*/ 3367 w 3367"/>
                  <a:gd name="T9" fmla="*/ 0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7" h="2664">
                    <a:moveTo>
                      <a:pt x="3367" y="0"/>
                    </a:moveTo>
                    <a:lnTo>
                      <a:pt x="0" y="444"/>
                    </a:lnTo>
                    <a:lnTo>
                      <a:pt x="500" y="2664"/>
                    </a:lnTo>
                    <a:lnTo>
                      <a:pt x="2351" y="2664"/>
                    </a:lnTo>
                    <a:lnTo>
                      <a:pt x="336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Polygon"/>
              <p:cNvSpPr>
                <a:spLocks/>
              </p:cNvSpPr>
              <p:nvPr/>
            </p:nvSpPr>
            <p:spPr bwMode="auto">
              <a:xfrm>
                <a:off x="4070894" y="5302184"/>
                <a:ext cx="2286000" cy="1555816"/>
              </a:xfrm>
              <a:custGeom>
                <a:avLst/>
                <a:gdLst>
                  <a:gd name="T0" fmla="*/ 1437 w 1437"/>
                  <a:gd name="T1" fmla="*/ 0 h 978"/>
                  <a:gd name="T2" fmla="*/ 0 w 1437"/>
                  <a:gd name="T3" fmla="*/ 978 h 978"/>
                  <a:gd name="T4" fmla="*/ 1263 w 1437"/>
                  <a:gd name="T5" fmla="*/ 978 h 978"/>
                  <a:gd name="T6" fmla="*/ 1437 w 1437"/>
                  <a:gd name="T7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7" h="978">
                    <a:moveTo>
                      <a:pt x="1437" y="0"/>
                    </a:moveTo>
                    <a:lnTo>
                      <a:pt x="0" y="978"/>
                    </a:lnTo>
                    <a:lnTo>
                      <a:pt x="1263" y="978"/>
                    </a:lnTo>
                    <a:lnTo>
                      <a:pt x="14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Polygon"/>
              <p:cNvSpPr>
                <a:spLocks/>
              </p:cNvSpPr>
              <p:nvPr/>
            </p:nvSpPr>
            <p:spPr bwMode="auto">
              <a:xfrm>
                <a:off x="7235022" y="1476275"/>
                <a:ext cx="4956977" cy="3479111"/>
              </a:xfrm>
              <a:custGeom>
                <a:avLst/>
                <a:gdLst>
                  <a:gd name="T0" fmla="*/ 6940 w 6940"/>
                  <a:gd name="T1" fmla="*/ 0 h 4869"/>
                  <a:gd name="T2" fmla="*/ 0 w 6940"/>
                  <a:gd name="T3" fmla="*/ 1862 h 4869"/>
                  <a:gd name="T4" fmla="*/ 4183 w 6940"/>
                  <a:gd name="T5" fmla="*/ 4869 h 4869"/>
                  <a:gd name="T6" fmla="*/ 6940 w 6940"/>
                  <a:gd name="T7" fmla="*/ 285 h 4869"/>
                  <a:gd name="T8" fmla="*/ 6940 w 6940"/>
                  <a:gd name="T9" fmla="*/ 0 h 4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40" h="4869">
                    <a:moveTo>
                      <a:pt x="6940" y="0"/>
                    </a:moveTo>
                    <a:lnTo>
                      <a:pt x="0" y="1862"/>
                    </a:lnTo>
                    <a:lnTo>
                      <a:pt x="4183" y="4869"/>
                    </a:lnTo>
                    <a:cubicBezTo>
                      <a:pt x="4183" y="4869"/>
                      <a:pt x="6341" y="1378"/>
                      <a:pt x="6940" y="285"/>
                    </a:cubicBezTo>
                    <a:lnTo>
                      <a:pt x="69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Polygon"/>
              <p:cNvSpPr>
                <a:spLocks/>
              </p:cNvSpPr>
              <p:nvPr/>
            </p:nvSpPr>
            <p:spPr bwMode="auto">
              <a:xfrm>
                <a:off x="2406902" y="2987549"/>
                <a:ext cx="3949992" cy="3250034"/>
              </a:xfrm>
              <a:custGeom>
                <a:avLst/>
                <a:gdLst>
                  <a:gd name="T0" fmla="*/ 5529 w 5529"/>
                  <a:gd name="T1" fmla="*/ 3240 h 4549"/>
                  <a:gd name="T2" fmla="*/ 1583 w 5529"/>
                  <a:gd name="T3" fmla="*/ 0 h 4549"/>
                  <a:gd name="T4" fmla="*/ 0 w 5529"/>
                  <a:gd name="T5" fmla="*/ 4549 h 4549"/>
                  <a:gd name="T6" fmla="*/ 5529 w 5529"/>
                  <a:gd name="T7" fmla="*/ 3240 h 4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9" h="4549">
                    <a:moveTo>
                      <a:pt x="5529" y="3240"/>
                    </a:moveTo>
                    <a:lnTo>
                      <a:pt x="1583" y="0"/>
                    </a:lnTo>
                    <a:lnTo>
                      <a:pt x="0" y="4549"/>
                    </a:lnTo>
                    <a:lnTo>
                      <a:pt x="5529" y="32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Polygon"/>
              <p:cNvSpPr>
                <a:spLocks/>
              </p:cNvSpPr>
              <p:nvPr/>
            </p:nvSpPr>
            <p:spPr bwMode="auto">
              <a:xfrm>
                <a:off x="11568400" y="0"/>
                <a:ext cx="623599" cy="1236063"/>
              </a:xfrm>
              <a:custGeom>
                <a:avLst/>
                <a:gdLst>
                  <a:gd name="T0" fmla="*/ 0 w 392"/>
                  <a:gd name="T1" fmla="*/ 0 h 777"/>
                  <a:gd name="T2" fmla="*/ 392 w 392"/>
                  <a:gd name="T3" fmla="*/ 777 h 777"/>
                  <a:gd name="T4" fmla="*/ 392 w 392"/>
                  <a:gd name="T5" fmla="*/ 0 h 777"/>
                  <a:gd name="T6" fmla="*/ 0 w 392"/>
                  <a:gd name="T7" fmla="*/ 0 h 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2" h="777">
                    <a:moveTo>
                      <a:pt x="0" y="0"/>
                    </a:moveTo>
                    <a:lnTo>
                      <a:pt x="392" y="777"/>
                    </a:lnTo>
                    <a:lnTo>
                      <a:pt x="3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Polygon"/>
              <p:cNvSpPr>
                <a:spLocks/>
              </p:cNvSpPr>
              <p:nvPr/>
            </p:nvSpPr>
            <p:spPr bwMode="auto">
              <a:xfrm>
                <a:off x="0" y="634735"/>
                <a:ext cx="1613085" cy="4139298"/>
              </a:xfrm>
              <a:custGeom>
                <a:avLst/>
                <a:gdLst>
                  <a:gd name="T0" fmla="*/ 0 w 2258"/>
                  <a:gd name="T1" fmla="*/ 0 h 5794"/>
                  <a:gd name="T2" fmla="*/ 0 w 2258"/>
                  <a:gd name="T3" fmla="*/ 1882 h 5794"/>
                  <a:gd name="T4" fmla="*/ 1195 w 2258"/>
                  <a:gd name="T5" fmla="*/ 5794 h 5794"/>
                  <a:gd name="T6" fmla="*/ 2258 w 2258"/>
                  <a:gd name="T7" fmla="*/ 1488 h 5794"/>
                  <a:gd name="T8" fmla="*/ 0 w 2258"/>
                  <a:gd name="T9" fmla="*/ 0 h 5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8" h="5794">
                    <a:moveTo>
                      <a:pt x="0" y="0"/>
                    </a:moveTo>
                    <a:lnTo>
                      <a:pt x="0" y="1882"/>
                    </a:lnTo>
                    <a:lnTo>
                      <a:pt x="1195" y="5794"/>
                    </a:lnTo>
                    <a:lnTo>
                      <a:pt x="2258" y="14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Polygon"/>
              <p:cNvSpPr>
                <a:spLocks/>
              </p:cNvSpPr>
              <p:nvPr/>
            </p:nvSpPr>
            <p:spPr bwMode="auto">
              <a:xfrm>
                <a:off x="3537970" y="0"/>
                <a:ext cx="3697052" cy="2987549"/>
              </a:xfrm>
              <a:custGeom>
                <a:avLst/>
                <a:gdLst>
                  <a:gd name="T0" fmla="*/ 1094 w 2324"/>
                  <a:gd name="T1" fmla="*/ 0 h 1878"/>
                  <a:gd name="T2" fmla="*/ 0 w 2324"/>
                  <a:gd name="T3" fmla="*/ 1878 h 1878"/>
                  <a:gd name="T4" fmla="*/ 2324 w 2324"/>
                  <a:gd name="T5" fmla="*/ 1764 h 1878"/>
                  <a:gd name="T6" fmla="*/ 1322 w 2324"/>
                  <a:gd name="T7" fmla="*/ 0 h 1878"/>
                  <a:gd name="T8" fmla="*/ 1094 w 2324"/>
                  <a:gd name="T9" fmla="*/ 0 h 1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4" h="1878">
                    <a:moveTo>
                      <a:pt x="1094" y="0"/>
                    </a:moveTo>
                    <a:lnTo>
                      <a:pt x="0" y="1878"/>
                    </a:lnTo>
                    <a:lnTo>
                      <a:pt x="2324" y="1764"/>
                    </a:lnTo>
                    <a:lnTo>
                      <a:pt x="1322" y="0"/>
                    </a:lnTo>
                    <a:lnTo>
                      <a:pt x="10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" name="Fade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FFFFFF">
                  <a:alpha val="0"/>
                </a:srgbClr>
              </a:gs>
              <a:gs pos="0">
                <a:srgbClr val="FFFFFF">
                  <a:alpha val="6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638" y="177235"/>
            <a:ext cx="112567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638" y="1680033"/>
            <a:ext cx="11256724" cy="4496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6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38A3-E4F9-4BC4-A7AD-F742229D348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220" y="6356350"/>
            <a:ext cx="5249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11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9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image" Target="../media/image2.JP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0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image" Target="../media/image2.JP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image" Target="../media/image7.jpeg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image" Target="../media/image2.JPG"/><Relationship Id="rId2" Type="http://schemas.openxmlformats.org/officeDocument/2006/relationships/tags" Target="../tags/tag107.xml"/><Relationship Id="rId16" Type="http://schemas.openxmlformats.org/officeDocument/2006/relationships/image" Target="../media/image10.png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0.xml"/><Relationship Id="rId15" Type="http://schemas.openxmlformats.org/officeDocument/2006/relationships/image" Target="../media/image9.jpeg"/><Relationship Id="rId10" Type="http://schemas.openxmlformats.org/officeDocument/2006/relationships/tags" Target="../tags/tag115.xml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image" Target="../media/image7.jpeg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image" Target="../media/image2.JP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20.xml"/><Relationship Id="rId10" Type="http://schemas.openxmlformats.org/officeDocument/2006/relationships/tags" Target="../tags/tag125.xml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image" Target="../media/image7.jpeg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image" Target="../media/image2.JPG"/><Relationship Id="rId17" Type="http://schemas.openxmlformats.org/officeDocument/2006/relationships/image" Target="../media/image10.png"/><Relationship Id="rId2" Type="http://schemas.openxmlformats.org/officeDocument/2006/relationships/tags" Target="../tags/tag127.xml"/><Relationship Id="rId16" Type="http://schemas.openxmlformats.org/officeDocument/2006/relationships/image" Target="../media/image9.jpeg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30.xml"/><Relationship Id="rId15" Type="http://schemas.openxmlformats.org/officeDocument/2006/relationships/image" Target="../media/image11.png"/><Relationship Id="rId10" Type="http://schemas.openxmlformats.org/officeDocument/2006/relationships/tags" Target="../tags/tag135.xml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13" Type="http://schemas.openxmlformats.org/officeDocument/2006/relationships/image" Target="../media/image3.jpeg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12" Type="http://schemas.openxmlformats.org/officeDocument/2006/relationships/image" Target="../media/image2.JP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40.xml"/><Relationship Id="rId10" Type="http://schemas.openxmlformats.org/officeDocument/2006/relationships/tags" Target="../tags/tag145.xml"/><Relationship Id="rId4" Type="http://schemas.openxmlformats.org/officeDocument/2006/relationships/tags" Target="../tags/tag139.xml"/><Relationship Id="rId9" Type="http://schemas.openxmlformats.org/officeDocument/2006/relationships/tags" Target="../tags/tag144.xml"/><Relationship Id="rId1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image" Target="../media/image3.jpeg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12" Type="http://schemas.openxmlformats.org/officeDocument/2006/relationships/image" Target="../media/image2.JPG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0.xml"/><Relationship Id="rId10" Type="http://schemas.openxmlformats.org/officeDocument/2006/relationships/tags" Target="../tags/tag155.xml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13" Type="http://schemas.openxmlformats.org/officeDocument/2006/relationships/image" Target="../media/image12.jpeg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12" Type="http://schemas.openxmlformats.org/officeDocument/2006/relationships/image" Target="../media/image2.JPG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60.xml"/><Relationship Id="rId10" Type="http://schemas.openxmlformats.org/officeDocument/2006/relationships/tags" Target="../tags/tag165.xml"/><Relationship Id="rId4" Type="http://schemas.openxmlformats.org/officeDocument/2006/relationships/tags" Target="../tags/tag159.xml"/><Relationship Id="rId9" Type="http://schemas.openxmlformats.org/officeDocument/2006/relationships/tags" Target="../tags/tag16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3" Type="http://schemas.openxmlformats.org/officeDocument/2006/relationships/tags" Target="../tags/tag168.xml"/><Relationship Id="rId7" Type="http://schemas.openxmlformats.org/officeDocument/2006/relationships/tags" Target="../tags/tag172.xml"/><Relationship Id="rId12" Type="http://schemas.openxmlformats.org/officeDocument/2006/relationships/image" Target="../media/image2.JPG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70.xml"/><Relationship Id="rId10" Type="http://schemas.openxmlformats.org/officeDocument/2006/relationships/tags" Target="../tags/tag175.xml"/><Relationship Id="rId4" Type="http://schemas.openxmlformats.org/officeDocument/2006/relationships/tags" Target="../tags/tag169.xml"/><Relationship Id="rId9" Type="http://schemas.openxmlformats.org/officeDocument/2006/relationships/tags" Target="../tags/tag17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image" Target="../media/image13.jpeg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12" Type="http://schemas.openxmlformats.org/officeDocument/2006/relationships/image" Target="../media/image2.JPG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80.xml"/><Relationship Id="rId10" Type="http://schemas.openxmlformats.org/officeDocument/2006/relationships/tags" Target="../tags/tag185.xml"/><Relationship Id="rId4" Type="http://schemas.openxmlformats.org/officeDocument/2006/relationships/tags" Target="../tags/tag179.xml"/><Relationship Id="rId9" Type="http://schemas.openxmlformats.org/officeDocument/2006/relationships/tags" Target="../tags/tag18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3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2.JP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image" Target="../media/image3.jpe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image" Target="../media/image2.JPG"/><Relationship Id="rId2" Type="http://schemas.openxmlformats.org/officeDocument/2006/relationships/tags" Target="../tags/tag17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2.JP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26" Type="http://schemas.openxmlformats.org/officeDocument/2006/relationships/tags" Target="../tags/tag65.xml"/><Relationship Id="rId3" Type="http://schemas.openxmlformats.org/officeDocument/2006/relationships/tags" Target="../tags/tag42.xml"/><Relationship Id="rId21" Type="http://schemas.openxmlformats.org/officeDocument/2006/relationships/tags" Target="../tags/tag60.xml"/><Relationship Id="rId34" Type="http://schemas.openxmlformats.org/officeDocument/2006/relationships/image" Target="../media/image3.jpeg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5" Type="http://schemas.openxmlformats.org/officeDocument/2006/relationships/tags" Target="../tags/tag64.xml"/><Relationship Id="rId33" Type="http://schemas.openxmlformats.org/officeDocument/2006/relationships/image" Target="../media/image2.JPG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tags" Target="../tags/tag59.xml"/><Relationship Id="rId29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tags" Target="../tags/tag63.xml"/><Relationship Id="rId32" Type="http://schemas.openxmlformats.org/officeDocument/2006/relationships/image" Target="../media/image5.wmf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23" Type="http://schemas.openxmlformats.org/officeDocument/2006/relationships/tags" Target="../tags/tag62.xml"/><Relationship Id="rId28" Type="http://schemas.openxmlformats.org/officeDocument/2006/relationships/hyperlink" Target="http://www.kobay.com/" TargetMode="Externa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31" Type="http://schemas.openxmlformats.org/officeDocument/2006/relationships/oleObject" Target="../embeddings/oleObject2.bin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tags" Target="../tags/tag61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4.wmf"/><Relationship Id="rId8" Type="http://schemas.openxmlformats.org/officeDocument/2006/relationships/tags" Target="../tags/tag4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2.JP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image" Target="../media/image6.jpeg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image" Target="../media/image2.JP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KoBay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Team C. </a:t>
            </a:r>
            <a:r>
              <a:rPr lang="ko-KR" altLang="en-US" dirty="0"/>
              <a:t>팀장 강수연</a:t>
            </a:r>
            <a:endParaRPr lang="en-US" altLang="ko-KR" dirty="0"/>
          </a:p>
          <a:p>
            <a:r>
              <a:rPr lang="ko-KR" altLang="en-US" dirty="0"/>
              <a:t>김종연 </a:t>
            </a:r>
            <a:r>
              <a:rPr lang="en-US" altLang="ko-KR" dirty="0"/>
              <a:t>/ </a:t>
            </a:r>
            <a:r>
              <a:rPr lang="ko-KR" altLang="en-US" dirty="0"/>
              <a:t>김현지 </a:t>
            </a:r>
            <a:r>
              <a:rPr lang="en-US" altLang="ko-KR" dirty="0"/>
              <a:t>/</a:t>
            </a:r>
            <a:r>
              <a:rPr lang="ko-KR" altLang="en-US" dirty="0"/>
              <a:t>김민우</a:t>
            </a:r>
            <a:r>
              <a:rPr lang="en-US" altLang="ko-KR" dirty="0"/>
              <a:t> /</a:t>
            </a:r>
            <a:r>
              <a:rPr lang="ko-KR" altLang="en-US" dirty="0"/>
              <a:t>이진경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1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006384" y="2302322"/>
            <a:ext cx="1287146" cy="1472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등록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경매등록 </a:t>
                      </a:r>
                      <a:r>
                        <a:rPr lang="ko-KR" altLang="en-US" sz="1400" dirty="0" err="1"/>
                        <a:t>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4391015" y="132628"/>
            <a:ext cx="7542680" cy="6593636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518803" y="1644448"/>
            <a:ext cx="1395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⊙ 경매 등록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4841028" y="2024064"/>
          <a:ext cx="5282693" cy="2268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0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636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9997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endParaRPr lang="en-US" altLang="ko-KR" sz="1200" b="0" dirty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endParaRPr lang="en-US" altLang="ko-KR" sz="1200" b="0" dirty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endParaRPr lang="en-US" altLang="ko-KR" sz="1200" b="0" dirty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0000"/>
                          </a:solidFill>
                        </a:rPr>
                        <a:t>상세정보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냐옹옹냐옹옹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0000"/>
                          </a:solidFill>
                        </a:rPr>
                        <a:t>부가서비스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프리미엄</a:t>
                      </a:r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일반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2" name="직사각형 111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등급서비스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프리미엄 제품은 메인 화면에서 우선순위를 가짐 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등록버튼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상품 등록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45938" y="6221215"/>
            <a:ext cx="121723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등록</a:t>
            </a:r>
          </a:p>
        </p:txBody>
      </p:sp>
      <p:grpSp>
        <p:nvGrpSpPr>
          <p:cNvPr id="90" name="Annotation"/>
          <p:cNvGrpSpPr/>
          <p:nvPr/>
        </p:nvGrpSpPr>
        <p:grpSpPr>
          <a:xfrm rot="4558773">
            <a:off x="10058093" y="3808310"/>
            <a:ext cx="444500" cy="648790"/>
            <a:chOff x="1425599" y="819290"/>
            <a:chExt cx="444500" cy="648790"/>
          </a:xfrm>
        </p:grpSpPr>
        <p:sp>
          <p:nvSpPr>
            <p:cNvPr id="91" name="Circle"/>
            <p:cNvSpPr/>
            <p:nvPr/>
          </p:nvSpPr>
          <p:spPr>
            <a:xfrm rot="17041227"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92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3" name="Annotation"/>
          <p:cNvGrpSpPr/>
          <p:nvPr/>
        </p:nvGrpSpPr>
        <p:grpSpPr>
          <a:xfrm rot="4558773">
            <a:off x="9092218" y="5971932"/>
            <a:ext cx="444500" cy="648790"/>
            <a:chOff x="1425599" y="819290"/>
            <a:chExt cx="444500" cy="648790"/>
          </a:xfrm>
        </p:grpSpPr>
        <p:sp>
          <p:nvSpPr>
            <p:cNvPr id="96" name="Circle"/>
            <p:cNvSpPr/>
            <p:nvPr/>
          </p:nvSpPr>
          <p:spPr>
            <a:xfrm rot="17041227"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98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50866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>
            <a:off x="-1187247" y="1187244"/>
            <a:ext cx="6858002" cy="4483509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2404606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게시판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94515" y="618537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ontent"/>
            <p:cNvSpPr>
              <a:spLocks noChangeAspect="1" noEditPoints="1"/>
            </p:cNvSpPr>
            <p:nvPr/>
          </p:nvSpPr>
          <p:spPr bwMode="auto">
            <a:xfrm>
              <a:off x="5865485" y="2539175"/>
              <a:ext cx="4785842" cy="2770244"/>
            </a:xfrm>
            <a:custGeom>
              <a:avLst/>
              <a:gdLst>
                <a:gd name="T0" fmla="*/ 213 w 671"/>
                <a:gd name="T1" fmla="*/ 214 h 667"/>
                <a:gd name="T2" fmla="*/ 27 w 671"/>
                <a:gd name="T3" fmla="*/ 27 h 667"/>
                <a:gd name="T4" fmla="*/ 151 w 671"/>
                <a:gd name="T5" fmla="*/ 101 h 667"/>
                <a:gd name="T6" fmla="*/ 27 w 671"/>
                <a:gd name="T7" fmla="*/ 105 h 667"/>
                <a:gd name="T8" fmla="*/ 133 w 671"/>
                <a:gd name="T9" fmla="*/ 60 h 667"/>
                <a:gd name="T10" fmla="*/ 153 w 671"/>
                <a:gd name="T11" fmla="*/ 40 h 667"/>
                <a:gd name="T12" fmla="*/ 653 w 671"/>
                <a:gd name="T13" fmla="*/ 80 h 667"/>
                <a:gd name="T14" fmla="*/ 71 w 671"/>
                <a:gd name="T15" fmla="*/ 102 h 667"/>
                <a:gd name="T16" fmla="*/ 187 w 671"/>
                <a:gd name="T17" fmla="*/ 171 h 667"/>
                <a:gd name="T18" fmla="*/ 27 w 671"/>
                <a:gd name="T19" fmla="*/ 140 h 667"/>
                <a:gd name="T20" fmla="*/ 280 w 671"/>
                <a:gd name="T21" fmla="*/ 160 h 667"/>
                <a:gd name="T22" fmla="*/ 280 w 671"/>
                <a:gd name="T23" fmla="*/ 134 h 667"/>
                <a:gd name="T24" fmla="*/ 213 w 671"/>
                <a:gd name="T25" fmla="*/ 440 h 667"/>
                <a:gd name="T26" fmla="*/ 27 w 671"/>
                <a:gd name="T27" fmla="*/ 254 h 667"/>
                <a:gd name="T28" fmla="*/ 27 w 671"/>
                <a:gd name="T29" fmla="*/ 414 h 667"/>
                <a:gd name="T30" fmla="*/ 121 w 671"/>
                <a:gd name="T31" fmla="*/ 268 h 667"/>
                <a:gd name="T32" fmla="*/ 86 w 671"/>
                <a:gd name="T33" fmla="*/ 272 h 667"/>
                <a:gd name="T34" fmla="*/ 52 w 671"/>
                <a:gd name="T35" fmla="*/ 320 h 667"/>
                <a:gd name="T36" fmla="*/ 55 w 671"/>
                <a:gd name="T37" fmla="*/ 374 h 667"/>
                <a:gd name="T38" fmla="*/ 95 w 671"/>
                <a:gd name="T39" fmla="*/ 396 h 667"/>
                <a:gd name="T40" fmla="*/ 139 w 671"/>
                <a:gd name="T41" fmla="*/ 379 h 667"/>
                <a:gd name="T42" fmla="*/ 173 w 671"/>
                <a:gd name="T43" fmla="*/ 346 h 667"/>
                <a:gd name="T44" fmla="*/ 155 w 671"/>
                <a:gd name="T45" fmla="*/ 309 h 667"/>
                <a:gd name="T46" fmla="*/ 139 w 671"/>
                <a:gd name="T47" fmla="*/ 271 h 667"/>
                <a:gd name="T48" fmla="*/ 280 w 671"/>
                <a:gd name="T49" fmla="*/ 307 h 667"/>
                <a:gd name="T50" fmla="*/ 280 w 671"/>
                <a:gd name="T51" fmla="*/ 280 h 667"/>
                <a:gd name="T52" fmla="*/ 128 w 671"/>
                <a:gd name="T53" fmla="*/ 312 h 667"/>
                <a:gd name="T54" fmla="*/ 135 w 671"/>
                <a:gd name="T55" fmla="*/ 327 h 667"/>
                <a:gd name="T56" fmla="*/ 144 w 671"/>
                <a:gd name="T57" fmla="*/ 334 h 667"/>
                <a:gd name="T58" fmla="*/ 130 w 671"/>
                <a:gd name="T59" fmla="*/ 347 h 667"/>
                <a:gd name="T60" fmla="*/ 115 w 671"/>
                <a:gd name="T61" fmla="*/ 367 h 667"/>
                <a:gd name="T62" fmla="*/ 98 w 671"/>
                <a:gd name="T63" fmla="*/ 359 h 667"/>
                <a:gd name="T64" fmla="*/ 68 w 671"/>
                <a:gd name="T65" fmla="*/ 351 h 667"/>
                <a:gd name="T66" fmla="*/ 75 w 671"/>
                <a:gd name="T67" fmla="*/ 333 h 667"/>
                <a:gd name="T68" fmla="*/ 76 w 671"/>
                <a:gd name="T69" fmla="*/ 308 h 667"/>
                <a:gd name="T70" fmla="*/ 77 w 671"/>
                <a:gd name="T71" fmla="*/ 299 h 667"/>
                <a:gd name="T72" fmla="*/ 91 w 671"/>
                <a:gd name="T73" fmla="*/ 302 h 667"/>
                <a:gd name="T74" fmla="*/ 102 w 671"/>
                <a:gd name="T75" fmla="*/ 310 h 667"/>
                <a:gd name="T76" fmla="*/ 126 w 671"/>
                <a:gd name="T77" fmla="*/ 294 h 667"/>
                <a:gd name="T78" fmla="*/ 89 w 671"/>
                <a:gd name="T79" fmla="*/ 312 h 667"/>
                <a:gd name="T80" fmla="*/ 105 w 671"/>
                <a:gd name="T81" fmla="*/ 332 h 667"/>
                <a:gd name="T82" fmla="*/ 130 w 671"/>
                <a:gd name="T83" fmla="*/ 335 h 667"/>
                <a:gd name="T84" fmla="*/ 115 w 671"/>
                <a:gd name="T85" fmla="*/ 308 h 667"/>
                <a:gd name="T86" fmla="*/ 653 w 671"/>
                <a:gd name="T87" fmla="*/ 387 h 667"/>
                <a:gd name="T88" fmla="*/ 0 w 671"/>
                <a:gd name="T89" fmla="*/ 454 h 667"/>
                <a:gd name="T90" fmla="*/ 213 w 671"/>
                <a:gd name="T91" fmla="*/ 454 h 667"/>
                <a:gd name="T92" fmla="*/ 187 w 671"/>
                <a:gd name="T93" fmla="*/ 480 h 667"/>
                <a:gd name="T94" fmla="*/ 27 w 671"/>
                <a:gd name="T95" fmla="*/ 480 h 667"/>
                <a:gd name="T96" fmla="*/ 63 w 671"/>
                <a:gd name="T97" fmla="*/ 516 h 667"/>
                <a:gd name="T98" fmla="*/ 45 w 671"/>
                <a:gd name="T99" fmla="*/ 560 h 667"/>
                <a:gd name="T100" fmla="*/ 63 w 671"/>
                <a:gd name="T101" fmla="*/ 604 h 667"/>
                <a:gd name="T102" fmla="*/ 121 w 671"/>
                <a:gd name="T103" fmla="*/ 597 h 667"/>
                <a:gd name="T104" fmla="*/ 169 w 671"/>
                <a:gd name="T105" fmla="*/ 561 h 667"/>
                <a:gd name="T106" fmla="*/ 144 w 671"/>
                <a:gd name="T107" fmla="*/ 546 h 667"/>
                <a:gd name="T108" fmla="*/ 107 w 671"/>
                <a:gd name="T109" fmla="*/ 498 h 667"/>
                <a:gd name="T110" fmla="*/ 653 w 671"/>
                <a:gd name="T111" fmla="*/ 534 h 667"/>
                <a:gd name="T112" fmla="*/ 107 w 671"/>
                <a:gd name="T113" fmla="*/ 541 h 667"/>
                <a:gd name="T114" fmla="*/ 87 w 671"/>
                <a:gd name="T115" fmla="*/ 560 h 667"/>
                <a:gd name="T116" fmla="*/ 280 w 671"/>
                <a:gd name="T117" fmla="*/ 614 h 667"/>
                <a:gd name="T118" fmla="*/ 280 w 671"/>
                <a:gd name="T119" fmla="*/ 58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1" h="667">
                  <a:moveTo>
                    <a:pt x="0" y="0"/>
                  </a:moveTo>
                  <a:lnTo>
                    <a:pt x="0" y="214"/>
                  </a:lnTo>
                  <a:lnTo>
                    <a:pt x="213" y="214"/>
                  </a:lnTo>
                  <a:lnTo>
                    <a:pt x="213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187" y="27"/>
                  </a:lnTo>
                  <a:lnTo>
                    <a:pt x="187" y="134"/>
                  </a:lnTo>
                  <a:lnTo>
                    <a:pt x="151" y="101"/>
                  </a:lnTo>
                  <a:lnTo>
                    <a:pt x="119" y="117"/>
                  </a:lnTo>
                  <a:lnTo>
                    <a:pt x="74" y="64"/>
                  </a:lnTo>
                  <a:lnTo>
                    <a:pt x="27" y="105"/>
                  </a:lnTo>
                  <a:lnTo>
                    <a:pt x="27" y="27"/>
                  </a:lnTo>
                  <a:close/>
                  <a:moveTo>
                    <a:pt x="153" y="40"/>
                  </a:moveTo>
                  <a:cubicBezTo>
                    <a:pt x="142" y="40"/>
                    <a:pt x="133" y="49"/>
                    <a:pt x="133" y="60"/>
                  </a:cubicBezTo>
                  <a:cubicBezTo>
                    <a:pt x="133" y="72"/>
                    <a:pt x="142" y="80"/>
                    <a:pt x="153" y="80"/>
                  </a:cubicBezTo>
                  <a:cubicBezTo>
                    <a:pt x="164" y="80"/>
                    <a:pt x="173" y="72"/>
                    <a:pt x="173" y="60"/>
                  </a:cubicBezTo>
                  <a:cubicBezTo>
                    <a:pt x="173" y="49"/>
                    <a:pt x="164" y="40"/>
                    <a:pt x="153" y="40"/>
                  </a:cubicBezTo>
                  <a:close/>
                  <a:moveTo>
                    <a:pt x="280" y="54"/>
                  </a:moveTo>
                  <a:cubicBezTo>
                    <a:pt x="262" y="54"/>
                    <a:pt x="262" y="81"/>
                    <a:pt x="280" y="80"/>
                  </a:cubicBezTo>
                  <a:lnTo>
                    <a:pt x="653" y="80"/>
                  </a:lnTo>
                  <a:cubicBezTo>
                    <a:pt x="671" y="81"/>
                    <a:pt x="671" y="54"/>
                    <a:pt x="653" y="54"/>
                  </a:cubicBezTo>
                  <a:lnTo>
                    <a:pt x="280" y="54"/>
                  </a:lnTo>
                  <a:close/>
                  <a:moveTo>
                    <a:pt x="71" y="102"/>
                  </a:moveTo>
                  <a:lnTo>
                    <a:pt x="112" y="151"/>
                  </a:lnTo>
                  <a:lnTo>
                    <a:pt x="147" y="133"/>
                  </a:lnTo>
                  <a:lnTo>
                    <a:pt x="187" y="171"/>
                  </a:lnTo>
                  <a:lnTo>
                    <a:pt x="187" y="187"/>
                  </a:lnTo>
                  <a:lnTo>
                    <a:pt x="27" y="187"/>
                  </a:lnTo>
                  <a:lnTo>
                    <a:pt x="27" y="140"/>
                  </a:lnTo>
                  <a:lnTo>
                    <a:pt x="71" y="102"/>
                  </a:lnTo>
                  <a:close/>
                  <a:moveTo>
                    <a:pt x="280" y="134"/>
                  </a:moveTo>
                  <a:cubicBezTo>
                    <a:pt x="262" y="134"/>
                    <a:pt x="262" y="161"/>
                    <a:pt x="280" y="160"/>
                  </a:cubicBezTo>
                  <a:lnTo>
                    <a:pt x="653" y="160"/>
                  </a:lnTo>
                  <a:cubicBezTo>
                    <a:pt x="671" y="161"/>
                    <a:pt x="671" y="134"/>
                    <a:pt x="653" y="134"/>
                  </a:cubicBezTo>
                  <a:lnTo>
                    <a:pt x="280" y="134"/>
                  </a:lnTo>
                  <a:close/>
                  <a:moveTo>
                    <a:pt x="0" y="227"/>
                  </a:moveTo>
                  <a:lnTo>
                    <a:pt x="0" y="440"/>
                  </a:lnTo>
                  <a:lnTo>
                    <a:pt x="213" y="440"/>
                  </a:lnTo>
                  <a:lnTo>
                    <a:pt x="213" y="227"/>
                  </a:lnTo>
                  <a:lnTo>
                    <a:pt x="0" y="227"/>
                  </a:lnTo>
                  <a:close/>
                  <a:moveTo>
                    <a:pt x="27" y="254"/>
                  </a:moveTo>
                  <a:lnTo>
                    <a:pt x="187" y="254"/>
                  </a:lnTo>
                  <a:lnTo>
                    <a:pt x="187" y="414"/>
                  </a:lnTo>
                  <a:lnTo>
                    <a:pt x="27" y="414"/>
                  </a:lnTo>
                  <a:lnTo>
                    <a:pt x="27" y="254"/>
                  </a:lnTo>
                  <a:close/>
                  <a:moveTo>
                    <a:pt x="125" y="267"/>
                  </a:moveTo>
                  <a:cubicBezTo>
                    <a:pt x="124" y="267"/>
                    <a:pt x="122" y="268"/>
                    <a:pt x="121" y="268"/>
                  </a:cubicBezTo>
                  <a:cubicBezTo>
                    <a:pt x="115" y="269"/>
                    <a:pt x="110" y="271"/>
                    <a:pt x="106" y="273"/>
                  </a:cubicBezTo>
                  <a:cubicBezTo>
                    <a:pt x="102" y="275"/>
                    <a:pt x="102" y="275"/>
                    <a:pt x="100" y="277"/>
                  </a:cubicBezTo>
                  <a:cubicBezTo>
                    <a:pt x="96" y="275"/>
                    <a:pt x="92" y="273"/>
                    <a:pt x="86" y="272"/>
                  </a:cubicBezTo>
                  <a:cubicBezTo>
                    <a:pt x="78" y="271"/>
                    <a:pt x="67" y="272"/>
                    <a:pt x="58" y="280"/>
                  </a:cubicBezTo>
                  <a:cubicBezTo>
                    <a:pt x="48" y="291"/>
                    <a:pt x="48" y="305"/>
                    <a:pt x="49" y="314"/>
                  </a:cubicBezTo>
                  <a:cubicBezTo>
                    <a:pt x="50" y="318"/>
                    <a:pt x="51" y="318"/>
                    <a:pt x="52" y="320"/>
                  </a:cubicBezTo>
                  <a:cubicBezTo>
                    <a:pt x="50" y="322"/>
                    <a:pt x="49" y="322"/>
                    <a:pt x="47" y="325"/>
                  </a:cubicBezTo>
                  <a:cubicBezTo>
                    <a:pt x="42" y="333"/>
                    <a:pt x="37" y="345"/>
                    <a:pt x="42" y="359"/>
                  </a:cubicBezTo>
                  <a:cubicBezTo>
                    <a:pt x="44" y="366"/>
                    <a:pt x="49" y="371"/>
                    <a:pt x="55" y="374"/>
                  </a:cubicBezTo>
                  <a:lnTo>
                    <a:pt x="55" y="374"/>
                  </a:lnTo>
                  <a:cubicBezTo>
                    <a:pt x="63" y="379"/>
                    <a:pt x="72" y="380"/>
                    <a:pt x="78" y="379"/>
                  </a:cubicBezTo>
                  <a:cubicBezTo>
                    <a:pt x="82" y="385"/>
                    <a:pt x="87" y="391"/>
                    <a:pt x="95" y="396"/>
                  </a:cubicBezTo>
                  <a:cubicBezTo>
                    <a:pt x="100" y="398"/>
                    <a:pt x="106" y="400"/>
                    <a:pt x="112" y="400"/>
                  </a:cubicBezTo>
                  <a:cubicBezTo>
                    <a:pt x="119" y="400"/>
                    <a:pt x="126" y="396"/>
                    <a:pt x="130" y="392"/>
                  </a:cubicBezTo>
                  <a:cubicBezTo>
                    <a:pt x="134" y="388"/>
                    <a:pt x="137" y="383"/>
                    <a:pt x="139" y="379"/>
                  </a:cubicBezTo>
                  <a:cubicBezTo>
                    <a:pt x="141" y="375"/>
                    <a:pt x="141" y="374"/>
                    <a:pt x="141" y="371"/>
                  </a:cubicBezTo>
                  <a:cubicBezTo>
                    <a:pt x="144" y="371"/>
                    <a:pt x="145" y="371"/>
                    <a:pt x="149" y="370"/>
                  </a:cubicBezTo>
                  <a:cubicBezTo>
                    <a:pt x="157" y="367"/>
                    <a:pt x="169" y="360"/>
                    <a:pt x="173" y="346"/>
                  </a:cubicBezTo>
                  <a:lnTo>
                    <a:pt x="173" y="346"/>
                  </a:lnTo>
                  <a:cubicBezTo>
                    <a:pt x="176" y="333"/>
                    <a:pt x="169" y="322"/>
                    <a:pt x="163" y="316"/>
                  </a:cubicBezTo>
                  <a:cubicBezTo>
                    <a:pt x="160" y="312"/>
                    <a:pt x="157" y="311"/>
                    <a:pt x="155" y="309"/>
                  </a:cubicBezTo>
                  <a:cubicBezTo>
                    <a:pt x="155" y="306"/>
                    <a:pt x="155" y="306"/>
                    <a:pt x="155" y="301"/>
                  </a:cubicBezTo>
                  <a:cubicBezTo>
                    <a:pt x="155" y="292"/>
                    <a:pt x="152" y="279"/>
                    <a:pt x="140" y="271"/>
                  </a:cubicBezTo>
                  <a:lnTo>
                    <a:pt x="139" y="271"/>
                  </a:lnTo>
                  <a:cubicBezTo>
                    <a:pt x="135" y="269"/>
                    <a:pt x="130" y="267"/>
                    <a:pt x="125" y="267"/>
                  </a:cubicBezTo>
                  <a:close/>
                  <a:moveTo>
                    <a:pt x="280" y="280"/>
                  </a:moveTo>
                  <a:cubicBezTo>
                    <a:pt x="262" y="280"/>
                    <a:pt x="262" y="307"/>
                    <a:pt x="280" y="307"/>
                  </a:cubicBezTo>
                  <a:lnTo>
                    <a:pt x="653" y="307"/>
                  </a:lnTo>
                  <a:cubicBezTo>
                    <a:pt x="671" y="307"/>
                    <a:pt x="671" y="280"/>
                    <a:pt x="653" y="280"/>
                  </a:cubicBezTo>
                  <a:lnTo>
                    <a:pt x="280" y="280"/>
                  </a:lnTo>
                  <a:close/>
                  <a:moveTo>
                    <a:pt x="126" y="294"/>
                  </a:moveTo>
                  <a:cubicBezTo>
                    <a:pt x="127" y="295"/>
                    <a:pt x="128" y="297"/>
                    <a:pt x="129" y="302"/>
                  </a:cubicBezTo>
                  <a:cubicBezTo>
                    <a:pt x="129" y="308"/>
                    <a:pt x="128" y="312"/>
                    <a:pt x="128" y="312"/>
                  </a:cubicBezTo>
                  <a:lnTo>
                    <a:pt x="125" y="323"/>
                  </a:lnTo>
                  <a:lnTo>
                    <a:pt x="135" y="327"/>
                  </a:lnTo>
                  <a:cubicBezTo>
                    <a:pt x="135" y="327"/>
                    <a:pt x="135" y="327"/>
                    <a:pt x="135" y="327"/>
                  </a:cubicBezTo>
                  <a:lnTo>
                    <a:pt x="135" y="327"/>
                  </a:lnTo>
                  <a:lnTo>
                    <a:pt x="135" y="327"/>
                  </a:lnTo>
                  <a:cubicBezTo>
                    <a:pt x="136" y="328"/>
                    <a:pt x="141" y="331"/>
                    <a:pt x="144" y="334"/>
                  </a:cubicBezTo>
                  <a:cubicBezTo>
                    <a:pt x="147" y="337"/>
                    <a:pt x="147" y="339"/>
                    <a:pt x="147" y="339"/>
                  </a:cubicBezTo>
                  <a:cubicBezTo>
                    <a:pt x="147" y="341"/>
                    <a:pt x="144" y="343"/>
                    <a:pt x="139" y="345"/>
                  </a:cubicBezTo>
                  <a:cubicBezTo>
                    <a:pt x="135" y="346"/>
                    <a:pt x="130" y="347"/>
                    <a:pt x="130" y="347"/>
                  </a:cubicBezTo>
                  <a:lnTo>
                    <a:pt x="120" y="348"/>
                  </a:lnTo>
                  <a:lnTo>
                    <a:pt x="118" y="357"/>
                  </a:lnTo>
                  <a:cubicBezTo>
                    <a:pt x="118" y="357"/>
                    <a:pt x="117" y="362"/>
                    <a:pt x="115" y="367"/>
                  </a:cubicBezTo>
                  <a:cubicBezTo>
                    <a:pt x="114" y="370"/>
                    <a:pt x="112" y="372"/>
                    <a:pt x="110" y="373"/>
                  </a:cubicBezTo>
                  <a:cubicBezTo>
                    <a:pt x="110" y="373"/>
                    <a:pt x="110" y="373"/>
                    <a:pt x="109" y="373"/>
                  </a:cubicBezTo>
                  <a:cubicBezTo>
                    <a:pt x="104" y="369"/>
                    <a:pt x="101" y="364"/>
                    <a:pt x="98" y="359"/>
                  </a:cubicBezTo>
                  <a:lnTo>
                    <a:pt x="93" y="350"/>
                  </a:lnTo>
                  <a:lnTo>
                    <a:pt x="83" y="352"/>
                  </a:lnTo>
                  <a:cubicBezTo>
                    <a:pt x="83" y="352"/>
                    <a:pt x="71" y="352"/>
                    <a:pt x="68" y="351"/>
                  </a:cubicBezTo>
                  <a:cubicBezTo>
                    <a:pt x="67" y="350"/>
                    <a:pt x="67" y="350"/>
                    <a:pt x="67" y="349"/>
                  </a:cubicBezTo>
                  <a:cubicBezTo>
                    <a:pt x="66" y="347"/>
                    <a:pt x="67" y="344"/>
                    <a:pt x="69" y="340"/>
                  </a:cubicBezTo>
                  <a:cubicBezTo>
                    <a:pt x="72" y="336"/>
                    <a:pt x="75" y="333"/>
                    <a:pt x="75" y="333"/>
                  </a:cubicBezTo>
                  <a:lnTo>
                    <a:pt x="84" y="326"/>
                  </a:lnTo>
                  <a:lnTo>
                    <a:pt x="79" y="317"/>
                  </a:lnTo>
                  <a:cubicBezTo>
                    <a:pt x="79" y="317"/>
                    <a:pt x="77" y="313"/>
                    <a:pt x="76" y="308"/>
                  </a:cubicBezTo>
                  <a:cubicBezTo>
                    <a:pt x="75" y="304"/>
                    <a:pt x="75" y="301"/>
                    <a:pt x="77" y="299"/>
                  </a:cubicBezTo>
                  <a:lnTo>
                    <a:pt x="77" y="299"/>
                  </a:lnTo>
                  <a:lnTo>
                    <a:pt x="77" y="299"/>
                  </a:lnTo>
                  <a:cubicBezTo>
                    <a:pt x="78" y="298"/>
                    <a:pt x="79" y="298"/>
                    <a:pt x="82" y="299"/>
                  </a:cubicBezTo>
                  <a:cubicBezTo>
                    <a:pt x="85" y="299"/>
                    <a:pt x="89" y="301"/>
                    <a:pt x="91" y="302"/>
                  </a:cubicBezTo>
                  <a:lnTo>
                    <a:pt x="91" y="302"/>
                  </a:lnTo>
                  <a:lnTo>
                    <a:pt x="91" y="302"/>
                  </a:lnTo>
                  <a:cubicBezTo>
                    <a:pt x="93" y="303"/>
                    <a:pt x="93" y="303"/>
                    <a:pt x="93" y="303"/>
                  </a:cubicBezTo>
                  <a:lnTo>
                    <a:pt x="102" y="310"/>
                  </a:lnTo>
                  <a:lnTo>
                    <a:pt x="110" y="302"/>
                  </a:lnTo>
                  <a:cubicBezTo>
                    <a:pt x="110" y="302"/>
                    <a:pt x="114" y="299"/>
                    <a:pt x="118" y="296"/>
                  </a:cubicBezTo>
                  <a:cubicBezTo>
                    <a:pt x="123" y="294"/>
                    <a:pt x="126" y="294"/>
                    <a:pt x="126" y="294"/>
                  </a:cubicBezTo>
                  <a:close/>
                  <a:moveTo>
                    <a:pt x="115" y="308"/>
                  </a:moveTo>
                  <a:cubicBezTo>
                    <a:pt x="109" y="310"/>
                    <a:pt x="105" y="328"/>
                    <a:pt x="105" y="328"/>
                  </a:cubicBezTo>
                  <a:cubicBezTo>
                    <a:pt x="105" y="328"/>
                    <a:pt x="96" y="306"/>
                    <a:pt x="89" y="312"/>
                  </a:cubicBezTo>
                  <a:cubicBezTo>
                    <a:pt x="82" y="317"/>
                    <a:pt x="103" y="330"/>
                    <a:pt x="103" y="330"/>
                  </a:cubicBezTo>
                  <a:cubicBezTo>
                    <a:pt x="103" y="330"/>
                    <a:pt x="80" y="332"/>
                    <a:pt x="83" y="340"/>
                  </a:cubicBezTo>
                  <a:cubicBezTo>
                    <a:pt x="86" y="348"/>
                    <a:pt x="105" y="332"/>
                    <a:pt x="105" y="332"/>
                  </a:cubicBezTo>
                  <a:cubicBezTo>
                    <a:pt x="105" y="332"/>
                    <a:pt x="100" y="356"/>
                    <a:pt x="108" y="355"/>
                  </a:cubicBezTo>
                  <a:cubicBezTo>
                    <a:pt x="117" y="353"/>
                    <a:pt x="107" y="332"/>
                    <a:pt x="107" y="332"/>
                  </a:cubicBezTo>
                  <a:cubicBezTo>
                    <a:pt x="107" y="332"/>
                    <a:pt x="129" y="344"/>
                    <a:pt x="130" y="335"/>
                  </a:cubicBezTo>
                  <a:cubicBezTo>
                    <a:pt x="131" y="326"/>
                    <a:pt x="108" y="329"/>
                    <a:pt x="108" y="329"/>
                  </a:cubicBezTo>
                  <a:cubicBezTo>
                    <a:pt x="108" y="329"/>
                    <a:pt x="126" y="313"/>
                    <a:pt x="118" y="309"/>
                  </a:cubicBezTo>
                  <a:cubicBezTo>
                    <a:pt x="117" y="308"/>
                    <a:pt x="116" y="308"/>
                    <a:pt x="115" y="308"/>
                  </a:cubicBezTo>
                  <a:close/>
                  <a:moveTo>
                    <a:pt x="280" y="360"/>
                  </a:moveTo>
                  <a:cubicBezTo>
                    <a:pt x="262" y="360"/>
                    <a:pt x="262" y="387"/>
                    <a:pt x="280" y="387"/>
                  </a:cubicBezTo>
                  <a:lnTo>
                    <a:pt x="653" y="387"/>
                  </a:lnTo>
                  <a:cubicBezTo>
                    <a:pt x="671" y="387"/>
                    <a:pt x="671" y="360"/>
                    <a:pt x="653" y="360"/>
                  </a:cubicBezTo>
                  <a:lnTo>
                    <a:pt x="280" y="360"/>
                  </a:lnTo>
                  <a:close/>
                  <a:moveTo>
                    <a:pt x="0" y="454"/>
                  </a:moveTo>
                  <a:lnTo>
                    <a:pt x="0" y="667"/>
                  </a:lnTo>
                  <a:lnTo>
                    <a:pt x="213" y="667"/>
                  </a:lnTo>
                  <a:lnTo>
                    <a:pt x="213" y="454"/>
                  </a:lnTo>
                  <a:lnTo>
                    <a:pt x="0" y="454"/>
                  </a:lnTo>
                  <a:close/>
                  <a:moveTo>
                    <a:pt x="27" y="480"/>
                  </a:moveTo>
                  <a:lnTo>
                    <a:pt x="187" y="480"/>
                  </a:lnTo>
                  <a:lnTo>
                    <a:pt x="187" y="640"/>
                  </a:lnTo>
                  <a:lnTo>
                    <a:pt x="27" y="640"/>
                  </a:lnTo>
                  <a:lnTo>
                    <a:pt x="27" y="480"/>
                  </a:lnTo>
                  <a:close/>
                  <a:moveTo>
                    <a:pt x="107" y="498"/>
                  </a:moveTo>
                  <a:cubicBezTo>
                    <a:pt x="107" y="498"/>
                    <a:pt x="99" y="521"/>
                    <a:pt x="92" y="524"/>
                  </a:cubicBezTo>
                  <a:cubicBezTo>
                    <a:pt x="85" y="527"/>
                    <a:pt x="63" y="516"/>
                    <a:pt x="63" y="516"/>
                  </a:cubicBezTo>
                  <a:cubicBezTo>
                    <a:pt x="63" y="516"/>
                    <a:pt x="73" y="538"/>
                    <a:pt x="70" y="546"/>
                  </a:cubicBezTo>
                  <a:cubicBezTo>
                    <a:pt x="68" y="551"/>
                    <a:pt x="44" y="560"/>
                    <a:pt x="44" y="560"/>
                  </a:cubicBezTo>
                  <a:lnTo>
                    <a:pt x="45" y="560"/>
                  </a:lnTo>
                  <a:cubicBezTo>
                    <a:pt x="45" y="560"/>
                    <a:pt x="44" y="561"/>
                    <a:pt x="44" y="561"/>
                  </a:cubicBezTo>
                  <a:cubicBezTo>
                    <a:pt x="44" y="561"/>
                    <a:pt x="68" y="569"/>
                    <a:pt x="69" y="575"/>
                  </a:cubicBezTo>
                  <a:cubicBezTo>
                    <a:pt x="72" y="584"/>
                    <a:pt x="63" y="604"/>
                    <a:pt x="63" y="604"/>
                  </a:cubicBezTo>
                  <a:cubicBezTo>
                    <a:pt x="63" y="604"/>
                    <a:pt x="84" y="593"/>
                    <a:pt x="90" y="597"/>
                  </a:cubicBezTo>
                  <a:cubicBezTo>
                    <a:pt x="97" y="601"/>
                    <a:pt x="107" y="623"/>
                    <a:pt x="107" y="623"/>
                  </a:cubicBezTo>
                  <a:cubicBezTo>
                    <a:pt x="107" y="623"/>
                    <a:pt x="114" y="600"/>
                    <a:pt x="121" y="597"/>
                  </a:cubicBezTo>
                  <a:cubicBezTo>
                    <a:pt x="129" y="594"/>
                    <a:pt x="151" y="605"/>
                    <a:pt x="151" y="605"/>
                  </a:cubicBezTo>
                  <a:cubicBezTo>
                    <a:pt x="151" y="605"/>
                    <a:pt x="141" y="582"/>
                    <a:pt x="143" y="575"/>
                  </a:cubicBezTo>
                  <a:cubicBezTo>
                    <a:pt x="145" y="570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9" y="561"/>
                    <a:pt x="169" y="560"/>
                    <a:pt x="169" y="560"/>
                  </a:cubicBezTo>
                  <a:cubicBezTo>
                    <a:pt x="169" y="560"/>
                    <a:pt x="146" y="552"/>
                    <a:pt x="144" y="546"/>
                  </a:cubicBezTo>
                  <a:cubicBezTo>
                    <a:pt x="141" y="537"/>
                    <a:pt x="151" y="516"/>
                    <a:pt x="151" y="516"/>
                  </a:cubicBezTo>
                  <a:cubicBezTo>
                    <a:pt x="151" y="516"/>
                    <a:pt x="130" y="528"/>
                    <a:pt x="123" y="524"/>
                  </a:cubicBezTo>
                  <a:cubicBezTo>
                    <a:pt x="116" y="520"/>
                    <a:pt x="107" y="498"/>
                    <a:pt x="107" y="498"/>
                  </a:cubicBezTo>
                  <a:close/>
                  <a:moveTo>
                    <a:pt x="280" y="507"/>
                  </a:moveTo>
                  <a:cubicBezTo>
                    <a:pt x="262" y="507"/>
                    <a:pt x="262" y="534"/>
                    <a:pt x="280" y="534"/>
                  </a:cubicBezTo>
                  <a:lnTo>
                    <a:pt x="653" y="534"/>
                  </a:lnTo>
                  <a:cubicBezTo>
                    <a:pt x="671" y="534"/>
                    <a:pt x="671" y="507"/>
                    <a:pt x="653" y="507"/>
                  </a:cubicBezTo>
                  <a:lnTo>
                    <a:pt x="280" y="507"/>
                  </a:lnTo>
                  <a:close/>
                  <a:moveTo>
                    <a:pt x="107" y="541"/>
                  </a:moveTo>
                  <a:cubicBezTo>
                    <a:pt x="118" y="541"/>
                    <a:pt x="126" y="550"/>
                    <a:pt x="126" y="560"/>
                  </a:cubicBezTo>
                  <a:cubicBezTo>
                    <a:pt x="126" y="571"/>
                    <a:pt x="118" y="580"/>
                    <a:pt x="107" y="580"/>
                  </a:cubicBezTo>
                  <a:cubicBezTo>
                    <a:pt x="96" y="580"/>
                    <a:pt x="87" y="571"/>
                    <a:pt x="87" y="560"/>
                  </a:cubicBezTo>
                  <a:cubicBezTo>
                    <a:pt x="87" y="550"/>
                    <a:pt x="96" y="541"/>
                    <a:pt x="107" y="541"/>
                  </a:cubicBezTo>
                  <a:close/>
                  <a:moveTo>
                    <a:pt x="280" y="587"/>
                  </a:moveTo>
                  <a:cubicBezTo>
                    <a:pt x="262" y="587"/>
                    <a:pt x="262" y="614"/>
                    <a:pt x="280" y="614"/>
                  </a:cubicBezTo>
                  <a:lnTo>
                    <a:pt x="653" y="614"/>
                  </a:lnTo>
                  <a:cubicBezTo>
                    <a:pt x="671" y="614"/>
                    <a:pt x="671" y="587"/>
                    <a:pt x="653" y="587"/>
                  </a:cubicBezTo>
                  <a:lnTo>
                    <a:pt x="280" y="58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603864" y="1219204"/>
            <a:ext cx="7299735" cy="768094"/>
            <a:chOff x="4603864" y="1219204"/>
            <a:chExt cx="7299735" cy="768094"/>
          </a:xfrm>
        </p:grpSpPr>
        <p:sp>
          <p:nvSpPr>
            <p:cNvPr id="67" name="TextBox 66"/>
            <p:cNvSpPr txBox="1"/>
            <p:nvPr/>
          </p:nvSpPr>
          <p:spPr>
            <a:xfrm>
              <a:off x="4892495" y="1219204"/>
              <a:ext cx="928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KoBay</a:t>
              </a:r>
              <a:endPara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490176" y="1266061"/>
              <a:ext cx="2319528" cy="319155"/>
              <a:chOff x="6391853" y="1305389"/>
              <a:chExt cx="2319528" cy="31915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391853" y="1305389"/>
                <a:ext cx="2319528" cy="31915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8731" y="1335856"/>
                <a:ext cx="244883" cy="244883"/>
              </a:xfrm>
              <a:prstGeom prst="rect">
                <a:avLst/>
              </a:prstGeom>
            </p:spPr>
          </p:pic>
        </p:grpSp>
        <p:sp>
          <p:nvSpPr>
            <p:cNvPr id="69" name="직사각형 68"/>
            <p:cNvSpPr/>
            <p:nvPr/>
          </p:nvSpPr>
          <p:spPr>
            <a:xfrm>
              <a:off x="4603864" y="1715624"/>
              <a:ext cx="7299735" cy="271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73771" y="1687857"/>
            <a:ext cx="76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6379" y="1673110"/>
            <a:ext cx="106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진행 예정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66265" y="1687856"/>
            <a:ext cx="8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낙찰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9183329" y="1309867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경매등록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9" name="Text Placeholder 1"/>
          <p:cNvSpPr txBox="1">
            <a:spLocks/>
          </p:cNvSpPr>
          <p:nvPr/>
        </p:nvSpPr>
        <p:spPr>
          <a:xfrm>
            <a:off x="245808" y="3860663"/>
            <a:ext cx="3604577" cy="251063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sz="7200" dirty="0"/>
              <a:t>주요 기능</a:t>
            </a:r>
            <a:endParaRPr lang="en-US" altLang="ko-KR" sz="7200" dirty="0"/>
          </a:p>
          <a:p>
            <a:pPr marL="285750" indent="-285750">
              <a:buFontTx/>
              <a:buChar char="-"/>
            </a:pPr>
            <a:r>
              <a:rPr lang="ko-KR" altLang="en-US" sz="5600" dirty="0"/>
              <a:t>진행중 경매 게시판</a:t>
            </a:r>
            <a:endParaRPr lang="en-US" altLang="ko-KR" sz="5600" dirty="0"/>
          </a:p>
          <a:p>
            <a:pPr marL="285750" indent="-285750">
              <a:buFontTx/>
              <a:buChar char="-"/>
            </a:pPr>
            <a:r>
              <a:rPr lang="ko-KR" altLang="en-US" sz="5600" dirty="0"/>
              <a:t>진행 예정 경매 게시판</a:t>
            </a:r>
            <a:endParaRPr lang="en-US" altLang="ko-KR" sz="5600" dirty="0"/>
          </a:p>
          <a:p>
            <a:pPr marL="285750" indent="-285750">
              <a:buFontTx/>
              <a:buChar char="-"/>
            </a:pPr>
            <a:r>
              <a:rPr lang="ko-KR" altLang="en-US" sz="5600" dirty="0"/>
              <a:t>낙찰된 경매 게시판</a:t>
            </a:r>
            <a:endParaRPr lang="en-US" altLang="ko-KR" sz="5600" dirty="0"/>
          </a:p>
          <a:p>
            <a:pPr marL="285750" indent="-285750">
              <a:buFontTx/>
              <a:buChar char="-"/>
            </a:pPr>
            <a:r>
              <a:rPr lang="ko-KR" altLang="en-US" sz="5600" dirty="0"/>
              <a:t>경매 상세 정보</a:t>
            </a:r>
            <a:endParaRPr lang="en-US" altLang="ko-KR" sz="5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4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(1)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747718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2-(1)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 중인 경매품목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</a:t>
                      </a:r>
                      <a:r>
                        <a:rPr lang="ko-KR" altLang="en-US" sz="1400" baseline="0" dirty="0"/>
                        <a:t> 중인 경매품목보기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470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ctr" latinLnBrk="1">
              <a:buAutoNum type="arabicPeriod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품목 수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 진행 중인 경매품목 수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마우스 오버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이미지에 마우스를 올리면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현재입찰 가격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남은 시간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최근 본 물건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구매자가 최근에 상세보기를 본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물건을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97869" y="190409"/>
            <a:ext cx="7318433" cy="6289050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5159950" y="2109537"/>
            <a:ext cx="5184" cy="41869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058400" y="2574758"/>
            <a:ext cx="0" cy="3721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6689558" y="2574758"/>
            <a:ext cx="33688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689558" y="2109537"/>
            <a:ext cx="0" cy="465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5165134" y="2109537"/>
            <a:ext cx="15244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159950" y="2173705"/>
            <a:ext cx="0" cy="4010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65134" y="2205427"/>
            <a:ext cx="15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진행 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89558" y="2189565"/>
            <a:ext cx="164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진행 예정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40599" y="2173705"/>
            <a:ext cx="165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낙찰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6689558" y="2181726"/>
            <a:ext cx="156085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337344" y="2189565"/>
            <a:ext cx="0" cy="36131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8250408" y="2181726"/>
            <a:ext cx="174382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9994232" y="2173705"/>
            <a:ext cx="0" cy="3693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143167" y="6296526"/>
            <a:ext cx="49152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65134" y="1797718"/>
            <a:ext cx="3704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진행 중인 경매 품목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(total:00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403066" y="2871019"/>
            <a:ext cx="1286492" cy="1491847"/>
            <a:chOff x="5361538" y="2379293"/>
            <a:chExt cx="1571372" cy="1828913"/>
          </a:xfrm>
        </p:grpSpPr>
        <p:sp>
          <p:nvSpPr>
            <p:cNvPr id="110" name="직사각형 109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6963916" y="2889259"/>
            <a:ext cx="1286492" cy="1491847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8546658" y="2889351"/>
            <a:ext cx="1286492" cy="1491847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5423740" y="4581449"/>
            <a:ext cx="1286492" cy="1491847"/>
            <a:chOff x="5361538" y="2379293"/>
            <a:chExt cx="1571372" cy="1828913"/>
          </a:xfrm>
        </p:grpSpPr>
        <p:sp>
          <p:nvSpPr>
            <p:cNvPr id="129" name="직사각형 12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2" name="그룹 131"/>
          <p:cNvGrpSpPr/>
          <p:nvPr/>
        </p:nvGrpSpPr>
        <p:grpSpPr>
          <a:xfrm>
            <a:off x="6970003" y="4599226"/>
            <a:ext cx="1286492" cy="1491847"/>
            <a:chOff x="5361538" y="2379293"/>
            <a:chExt cx="1571372" cy="1828913"/>
          </a:xfrm>
        </p:grpSpPr>
        <p:sp>
          <p:nvSpPr>
            <p:cNvPr id="133" name="직사각형 13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6" name="그룹 135"/>
          <p:cNvGrpSpPr/>
          <p:nvPr/>
        </p:nvGrpSpPr>
        <p:grpSpPr>
          <a:xfrm>
            <a:off x="8546657" y="4599318"/>
            <a:ext cx="1286492" cy="1491847"/>
            <a:chOff x="5361538" y="2379293"/>
            <a:chExt cx="1571372" cy="1828913"/>
          </a:xfrm>
        </p:grpSpPr>
        <p:sp>
          <p:nvSpPr>
            <p:cNvPr id="137" name="직사각형 136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sp>
        <p:nvSpPr>
          <p:cNvPr id="87" name="직사각형 86"/>
          <p:cNvSpPr/>
          <p:nvPr/>
        </p:nvSpPr>
        <p:spPr>
          <a:xfrm>
            <a:off x="10529411" y="3008671"/>
            <a:ext cx="939661" cy="3287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529411" y="2574760"/>
            <a:ext cx="939661" cy="43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강M" pitchFamily="18" charset="-127"/>
                <a:ea typeface="HY강M" pitchFamily="18" charset="-127"/>
              </a:rPr>
              <a:t>최근 본 물건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10646984" y="3207975"/>
            <a:ext cx="738064" cy="879946"/>
            <a:chOff x="5361538" y="2379293"/>
            <a:chExt cx="1571372" cy="1828913"/>
          </a:xfrm>
        </p:grpSpPr>
        <p:sp>
          <p:nvSpPr>
            <p:cNvPr id="141" name="직사각형 140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4" name="그룹 143"/>
          <p:cNvGrpSpPr/>
          <p:nvPr/>
        </p:nvGrpSpPr>
        <p:grpSpPr>
          <a:xfrm>
            <a:off x="10648729" y="4278310"/>
            <a:ext cx="738064" cy="879946"/>
            <a:chOff x="5361538" y="2379293"/>
            <a:chExt cx="1571372" cy="1828913"/>
          </a:xfrm>
        </p:grpSpPr>
        <p:sp>
          <p:nvSpPr>
            <p:cNvPr id="145" name="직사각형 144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8" name="그룹 147"/>
          <p:cNvGrpSpPr/>
          <p:nvPr/>
        </p:nvGrpSpPr>
        <p:grpSpPr>
          <a:xfrm>
            <a:off x="10666645" y="5292462"/>
            <a:ext cx="738064" cy="879946"/>
            <a:chOff x="5361538" y="2379293"/>
            <a:chExt cx="1571372" cy="1828913"/>
          </a:xfrm>
        </p:grpSpPr>
        <p:sp>
          <p:nvSpPr>
            <p:cNvPr id="149" name="직사각형 14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pic>
        <p:nvPicPr>
          <p:cNvPr id="1027" name="Picture 3" descr="C:\Users\Administrator\Desktop\반투명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154" y="2870513"/>
            <a:ext cx="1280404" cy="148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마우스커서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48" y="3925748"/>
            <a:ext cx="425310" cy="43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2" name="Annotation"/>
          <p:cNvGrpSpPr/>
          <p:nvPr/>
        </p:nvGrpSpPr>
        <p:grpSpPr>
          <a:xfrm>
            <a:off x="7331242" y="1658990"/>
            <a:ext cx="712996" cy="444500"/>
            <a:chOff x="-2803051" y="-379604"/>
            <a:chExt cx="712996" cy="444500"/>
          </a:xfrm>
        </p:grpSpPr>
        <p:sp>
          <p:nvSpPr>
            <p:cNvPr id="153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54" name="Line"/>
            <p:cNvCxnSpPr>
              <a:stCxn id="153" idx="2"/>
            </p:cNvCxnSpPr>
            <p:nvPr/>
          </p:nvCxnSpPr>
          <p:spPr>
            <a:xfrm flipH="1">
              <a:off x="-2803051" y="-157354"/>
              <a:ext cx="268496" cy="3958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5470572" y="3008671"/>
            <a:ext cx="11504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현재가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→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10000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원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남은 시간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→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일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18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시간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45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분</a:t>
            </a:r>
          </a:p>
        </p:txBody>
      </p:sp>
      <p:grpSp>
        <p:nvGrpSpPr>
          <p:cNvPr id="160" name="Annotation"/>
          <p:cNvGrpSpPr/>
          <p:nvPr/>
        </p:nvGrpSpPr>
        <p:grpSpPr>
          <a:xfrm>
            <a:off x="6476903" y="3383298"/>
            <a:ext cx="588599" cy="542450"/>
            <a:chOff x="-3015706" y="-754837"/>
            <a:chExt cx="588599" cy="542450"/>
          </a:xfrm>
        </p:grpSpPr>
        <p:sp>
          <p:nvSpPr>
            <p:cNvPr id="161" name="Circle"/>
            <p:cNvSpPr/>
            <p:nvPr/>
          </p:nvSpPr>
          <p:spPr>
            <a:xfrm>
              <a:off x="-2871607" y="-754837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62" name="Line"/>
            <p:cNvCxnSpPr>
              <a:stCxn id="161" idx="3"/>
              <a:endCxn id="1028" idx="0"/>
            </p:cNvCxnSpPr>
            <p:nvPr/>
          </p:nvCxnSpPr>
          <p:spPr>
            <a:xfrm flipH="1">
              <a:off x="-3015706" y="-375433"/>
              <a:ext cx="209195" cy="16304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6" name="Annotation"/>
          <p:cNvGrpSpPr/>
          <p:nvPr/>
        </p:nvGrpSpPr>
        <p:grpSpPr>
          <a:xfrm>
            <a:off x="10793766" y="1881240"/>
            <a:ext cx="444500" cy="693520"/>
            <a:chOff x="-2534555" y="-379604"/>
            <a:chExt cx="444500" cy="693520"/>
          </a:xfrm>
        </p:grpSpPr>
        <p:sp>
          <p:nvSpPr>
            <p:cNvPr id="167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168" name="Line"/>
            <p:cNvCxnSpPr>
              <a:stCxn id="167" idx="4"/>
              <a:endCxn id="88" idx="0"/>
            </p:cNvCxnSpPr>
            <p:nvPr/>
          </p:nvCxnSpPr>
          <p:spPr>
            <a:xfrm flipH="1">
              <a:off x="-2329079" y="64896"/>
              <a:ext cx="16774" cy="2490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18280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(2)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377520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2-(2)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 예정 중인 경매품목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</a:t>
                      </a:r>
                      <a:r>
                        <a:rPr lang="ko-KR" altLang="en-US" sz="1400" baseline="0" dirty="0"/>
                        <a:t> 예정 중인 경매품목보기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470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ctr" latinLnBrk="1">
              <a:buAutoNum type="arabicPeriod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예정 품목 수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예정 중인 경매품목 수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품목 정렬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시작 예정일 순대로 정렬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JQuery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97869" y="190409"/>
            <a:ext cx="7318433" cy="6289050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5165134" y="2543037"/>
            <a:ext cx="0" cy="37534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058400" y="2574758"/>
            <a:ext cx="0" cy="3721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 flipV="1">
            <a:off x="8340599" y="2566919"/>
            <a:ext cx="1717801" cy="78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8337344" y="2117558"/>
            <a:ext cx="0" cy="465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6646753" y="2117558"/>
            <a:ext cx="16938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17188" y="2197587"/>
            <a:ext cx="15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진행 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69783" y="2141074"/>
            <a:ext cx="164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진행 예정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40599" y="2173705"/>
            <a:ext cx="165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낙찰</a:t>
            </a: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5165134" y="2185858"/>
            <a:ext cx="1481619" cy="370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337344" y="2189565"/>
            <a:ext cx="0" cy="361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8340599" y="2189565"/>
            <a:ext cx="1653633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9994232" y="2181544"/>
            <a:ext cx="0" cy="3693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143167" y="6296526"/>
            <a:ext cx="49152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65134" y="1797718"/>
            <a:ext cx="3704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진행 예정 중인 경매 품목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(total:00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403066" y="2871019"/>
            <a:ext cx="1286492" cy="1491847"/>
            <a:chOff x="5361538" y="2379293"/>
            <a:chExt cx="1571372" cy="1828913"/>
          </a:xfrm>
        </p:grpSpPr>
        <p:sp>
          <p:nvSpPr>
            <p:cNvPr id="110" name="직사각형 109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6963916" y="2889259"/>
            <a:ext cx="1286492" cy="1491847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8546658" y="2889351"/>
            <a:ext cx="1286492" cy="1491847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5423740" y="4581449"/>
            <a:ext cx="1286492" cy="1491847"/>
            <a:chOff x="5361538" y="2379293"/>
            <a:chExt cx="1571372" cy="1828913"/>
          </a:xfrm>
        </p:grpSpPr>
        <p:sp>
          <p:nvSpPr>
            <p:cNvPr id="129" name="직사각형 12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2" name="그룹 131"/>
          <p:cNvGrpSpPr/>
          <p:nvPr/>
        </p:nvGrpSpPr>
        <p:grpSpPr>
          <a:xfrm>
            <a:off x="6970003" y="4599226"/>
            <a:ext cx="1286492" cy="1491847"/>
            <a:chOff x="5361538" y="2379293"/>
            <a:chExt cx="1571372" cy="1828913"/>
          </a:xfrm>
        </p:grpSpPr>
        <p:sp>
          <p:nvSpPr>
            <p:cNvPr id="133" name="직사각형 13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6" name="그룹 135"/>
          <p:cNvGrpSpPr/>
          <p:nvPr/>
        </p:nvGrpSpPr>
        <p:grpSpPr>
          <a:xfrm>
            <a:off x="8546657" y="4599318"/>
            <a:ext cx="1286492" cy="1491847"/>
            <a:chOff x="5361538" y="2379293"/>
            <a:chExt cx="1571372" cy="1828913"/>
          </a:xfrm>
        </p:grpSpPr>
        <p:sp>
          <p:nvSpPr>
            <p:cNvPr id="137" name="직사각형 136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sp>
        <p:nvSpPr>
          <p:cNvPr id="87" name="직사각형 86"/>
          <p:cNvSpPr/>
          <p:nvPr/>
        </p:nvSpPr>
        <p:spPr>
          <a:xfrm>
            <a:off x="10529411" y="3008671"/>
            <a:ext cx="939661" cy="3287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529411" y="2574760"/>
            <a:ext cx="939661" cy="43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강M" pitchFamily="18" charset="-127"/>
                <a:ea typeface="HY강M" pitchFamily="18" charset="-127"/>
              </a:rPr>
              <a:t>최근 본 물건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10646984" y="3207975"/>
            <a:ext cx="738064" cy="879946"/>
            <a:chOff x="5361538" y="2379293"/>
            <a:chExt cx="1571372" cy="1828913"/>
          </a:xfrm>
        </p:grpSpPr>
        <p:sp>
          <p:nvSpPr>
            <p:cNvPr id="141" name="직사각형 140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4" name="그룹 143"/>
          <p:cNvGrpSpPr/>
          <p:nvPr/>
        </p:nvGrpSpPr>
        <p:grpSpPr>
          <a:xfrm>
            <a:off x="10648729" y="4278310"/>
            <a:ext cx="738064" cy="879946"/>
            <a:chOff x="5361538" y="2379293"/>
            <a:chExt cx="1571372" cy="1828913"/>
          </a:xfrm>
        </p:grpSpPr>
        <p:sp>
          <p:nvSpPr>
            <p:cNvPr id="145" name="직사각형 144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8" name="그룹 147"/>
          <p:cNvGrpSpPr/>
          <p:nvPr/>
        </p:nvGrpSpPr>
        <p:grpSpPr>
          <a:xfrm>
            <a:off x="10666645" y="5292462"/>
            <a:ext cx="738064" cy="879946"/>
            <a:chOff x="5361538" y="2379293"/>
            <a:chExt cx="1571372" cy="1828913"/>
          </a:xfrm>
        </p:grpSpPr>
        <p:sp>
          <p:nvSpPr>
            <p:cNvPr id="149" name="직사각형 14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52" name="Annotation"/>
          <p:cNvGrpSpPr/>
          <p:nvPr/>
        </p:nvGrpSpPr>
        <p:grpSpPr>
          <a:xfrm>
            <a:off x="7571851" y="1637707"/>
            <a:ext cx="712996" cy="444500"/>
            <a:chOff x="-2803051" y="-379604"/>
            <a:chExt cx="712996" cy="444500"/>
          </a:xfrm>
        </p:grpSpPr>
        <p:sp>
          <p:nvSpPr>
            <p:cNvPr id="153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54" name="Line"/>
            <p:cNvCxnSpPr>
              <a:stCxn id="153" idx="2"/>
            </p:cNvCxnSpPr>
            <p:nvPr/>
          </p:nvCxnSpPr>
          <p:spPr>
            <a:xfrm flipH="1">
              <a:off x="-2803051" y="-157354"/>
              <a:ext cx="268496" cy="3958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6" name="직선 연결선 105"/>
          <p:cNvCxnSpPr/>
          <p:nvPr/>
        </p:nvCxnSpPr>
        <p:spPr>
          <a:xfrm flipH="1">
            <a:off x="5165134" y="2535017"/>
            <a:ext cx="15046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>
            <a:off x="6646753" y="2109537"/>
            <a:ext cx="3470" cy="43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5165134" y="2181726"/>
            <a:ext cx="0" cy="3693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5" name="Annotation"/>
          <p:cNvGrpSpPr/>
          <p:nvPr/>
        </p:nvGrpSpPr>
        <p:grpSpPr>
          <a:xfrm>
            <a:off x="10058400" y="1914555"/>
            <a:ext cx="471011" cy="796561"/>
            <a:chOff x="-2561066" y="-379604"/>
            <a:chExt cx="471011" cy="796561"/>
          </a:xfrm>
        </p:grpSpPr>
        <p:sp>
          <p:nvSpPr>
            <p:cNvPr id="156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57" name="Line"/>
            <p:cNvCxnSpPr>
              <a:stCxn id="156" idx="4"/>
            </p:cNvCxnSpPr>
            <p:nvPr/>
          </p:nvCxnSpPr>
          <p:spPr>
            <a:xfrm flipH="1">
              <a:off x="-2561066" y="64896"/>
              <a:ext cx="248761" cy="35206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5898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(3)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965240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2-(3)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낙찰 되 경매품목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낙찰 된 경매품목보기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470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ctr" latinLnBrk="1">
              <a:buAutoNum type="arabicPeriod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낙찰된 경매 품목 수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낙찰 된 경매품목 수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마우스 오버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이미지에 마우스를 올리면 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경매이름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낙찰 된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가격알림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JQuery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97869" y="190409"/>
            <a:ext cx="7318433" cy="6289050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5165134" y="2543037"/>
            <a:ext cx="0" cy="37534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058400" y="2574758"/>
            <a:ext cx="0" cy="3721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 flipV="1">
            <a:off x="5165134" y="2550876"/>
            <a:ext cx="320771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8368024" y="2109537"/>
            <a:ext cx="4826" cy="43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8364554" y="2109537"/>
            <a:ext cx="16938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17188" y="2173524"/>
            <a:ext cx="15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진행 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69783" y="2165503"/>
            <a:ext cx="164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진행 예정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84660" y="2130516"/>
            <a:ext cx="165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낙찰</a:t>
            </a: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5165134" y="2170252"/>
            <a:ext cx="1545097" cy="370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0058400" y="2109537"/>
            <a:ext cx="0" cy="473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646753" y="2171129"/>
            <a:ext cx="1704158" cy="282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6689557" y="2197587"/>
            <a:ext cx="1" cy="3454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143167" y="6296526"/>
            <a:ext cx="49152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65134" y="1797718"/>
            <a:ext cx="3704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낙찰 된 경매 품목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(total:00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403066" y="2871019"/>
            <a:ext cx="1286492" cy="1491847"/>
            <a:chOff x="5361538" y="2379293"/>
            <a:chExt cx="1571372" cy="1828913"/>
          </a:xfrm>
        </p:grpSpPr>
        <p:sp>
          <p:nvSpPr>
            <p:cNvPr id="110" name="직사각형 109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6963916" y="2889259"/>
            <a:ext cx="1286492" cy="1491847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8546658" y="2889351"/>
            <a:ext cx="1286492" cy="1491847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5423740" y="4581449"/>
            <a:ext cx="1286492" cy="1491847"/>
            <a:chOff x="5361538" y="2379293"/>
            <a:chExt cx="1571372" cy="1828913"/>
          </a:xfrm>
        </p:grpSpPr>
        <p:sp>
          <p:nvSpPr>
            <p:cNvPr id="129" name="직사각형 12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2" name="그룹 131"/>
          <p:cNvGrpSpPr/>
          <p:nvPr/>
        </p:nvGrpSpPr>
        <p:grpSpPr>
          <a:xfrm>
            <a:off x="6970003" y="4599226"/>
            <a:ext cx="1286492" cy="1491847"/>
            <a:chOff x="5361538" y="2379293"/>
            <a:chExt cx="1571372" cy="1828913"/>
          </a:xfrm>
        </p:grpSpPr>
        <p:sp>
          <p:nvSpPr>
            <p:cNvPr id="133" name="직사각형 13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6" name="그룹 135"/>
          <p:cNvGrpSpPr/>
          <p:nvPr/>
        </p:nvGrpSpPr>
        <p:grpSpPr>
          <a:xfrm>
            <a:off x="8546657" y="4599318"/>
            <a:ext cx="1286492" cy="1491847"/>
            <a:chOff x="5361538" y="2379293"/>
            <a:chExt cx="1571372" cy="1828913"/>
          </a:xfrm>
        </p:grpSpPr>
        <p:sp>
          <p:nvSpPr>
            <p:cNvPr id="137" name="직사각형 136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sp>
        <p:nvSpPr>
          <p:cNvPr id="87" name="직사각형 86"/>
          <p:cNvSpPr/>
          <p:nvPr/>
        </p:nvSpPr>
        <p:spPr>
          <a:xfrm>
            <a:off x="10529411" y="3008671"/>
            <a:ext cx="939661" cy="3287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529411" y="2574760"/>
            <a:ext cx="939661" cy="43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강M" pitchFamily="18" charset="-127"/>
                <a:ea typeface="HY강M" pitchFamily="18" charset="-127"/>
              </a:rPr>
              <a:t>최근 본 물건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10646984" y="3207975"/>
            <a:ext cx="738064" cy="879946"/>
            <a:chOff x="5361538" y="2379293"/>
            <a:chExt cx="1571372" cy="1828913"/>
          </a:xfrm>
        </p:grpSpPr>
        <p:sp>
          <p:nvSpPr>
            <p:cNvPr id="141" name="직사각형 140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4" name="그룹 143"/>
          <p:cNvGrpSpPr/>
          <p:nvPr/>
        </p:nvGrpSpPr>
        <p:grpSpPr>
          <a:xfrm>
            <a:off x="10648729" y="4278310"/>
            <a:ext cx="738064" cy="879946"/>
            <a:chOff x="5361538" y="2379293"/>
            <a:chExt cx="1571372" cy="1828913"/>
          </a:xfrm>
        </p:grpSpPr>
        <p:sp>
          <p:nvSpPr>
            <p:cNvPr id="145" name="직사각형 144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8" name="그룹 147"/>
          <p:cNvGrpSpPr/>
          <p:nvPr/>
        </p:nvGrpSpPr>
        <p:grpSpPr>
          <a:xfrm>
            <a:off x="10666645" y="5292462"/>
            <a:ext cx="738064" cy="879946"/>
            <a:chOff x="5361538" y="2379293"/>
            <a:chExt cx="1571372" cy="1828913"/>
          </a:xfrm>
        </p:grpSpPr>
        <p:sp>
          <p:nvSpPr>
            <p:cNvPr id="149" name="직사각형 14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52" name="Annotation"/>
          <p:cNvGrpSpPr/>
          <p:nvPr/>
        </p:nvGrpSpPr>
        <p:grpSpPr>
          <a:xfrm>
            <a:off x="7137178" y="1637707"/>
            <a:ext cx="712996" cy="444500"/>
            <a:chOff x="-2803051" y="-379604"/>
            <a:chExt cx="712996" cy="444500"/>
          </a:xfrm>
        </p:grpSpPr>
        <p:sp>
          <p:nvSpPr>
            <p:cNvPr id="153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54" name="Line"/>
            <p:cNvCxnSpPr>
              <a:stCxn id="153" idx="2"/>
            </p:cNvCxnSpPr>
            <p:nvPr/>
          </p:nvCxnSpPr>
          <p:spPr>
            <a:xfrm flipH="1">
              <a:off x="-2803051" y="-157354"/>
              <a:ext cx="268496" cy="3958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16" name="직선 연결선 115"/>
          <p:cNvCxnSpPr/>
          <p:nvPr/>
        </p:nvCxnSpPr>
        <p:spPr>
          <a:xfrm>
            <a:off x="5165134" y="2181726"/>
            <a:ext cx="0" cy="3693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5" name="Annotation"/>
          <p:cNvGrpSpPr/>
          <p:nvPr/>
        </p:nvGrpSpPr>
        <p:grpSpPr>
          <a:xfrm>
            <a:off x="4813452" y="2969706"/>
            <a:ext cx="595702" cy="642973"/>
            <a:chOff x="-4306075" y="-546179"/>
            <a:chExt cx="595702" cy="642973"/>
          </a:xfrm>
        </p:grpSpPr>
        <p:sp>
          <p:nvSpPr>
            <p:cNvPr id="156" name="Circle"/>
            <p:cNvSpPr/>
            <p:nvPr/>
          </p:nvSpPr>
          <p:spPr>
            <a:xfrm>
              <a:off x="-4306075" y="-546179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57" name="Line"/>
            <p:cNvCxnSpPr>
              <a:stCxn id="156" idx="4"/>
              <a:endCxn id="159" idx="1"/>
            </p:cNvCxnSpPr>
            <p:nvPr/>
          </p:nvCxnSpPr>
          <p:spPr>
            <a:xfrm>
              <a:off x="-4083825" y="-101679"/>
              <a:ext cx="373452" cy="1984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08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788" y="2879132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79" y="2897464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893" y="4599226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69" y="4599226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160" y="4607431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3" descr="C:\Users\Administrator\Desktop\반투명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154" y="2870513"/>
            <a:ext cx="1280404" cy="148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4" descr="C:\Users\Administrator\Desktop\마우스커서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48" y="3925748"/>
            <a:ext cx="425310" cy="43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" name="TextBox 160"/>
          <p:cNvSpPr txBox="1"/>
          <p:nvPr/>
        </p:nvSpPr>
        <p:spPr>
          <a:xfrm>
            <a:off x="5470572" y="3008671"/>
            <a:ext cx="11504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경매이름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→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0000</a:t>
            </a:r>
          </a:p>
          <a:p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낙찰가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→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10000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원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20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829133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3-(1)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상세정보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경매정보 </a:t>
                      </a:r>
                      <a:r>
                        <a:rPr lang="ko-KR" altLang="en-US" sz="1400" dirty="0" err="1"/>
                        <a:t>뷰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/ Q&amp;A / </a:t>
                      </a:r>
                      <a:r>
                        <a:rPr lang="ko-KR" altLang="en-US" sz="1400" dirty="0"/>
                        <a:t>입찰 참여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경매참가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비로그인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회원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-&gt;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페이지로 이동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 회원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-&gt;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경매참가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popup</a:t>
            </a: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현재가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최근 입찰자의 가격으로 실시간 변경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Q&amp;A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질문 답변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397869" y="559543"/>
            <a:ext cx="7318433" cy="5919916"/>
            <a:chOff x="4397869" y="1110150"/>
            <a:chExt cx="7318433" cy="5919916"/>
          </a:xfrm>
        </p:grpSpPr>
        <p:grpSp>
          <p:nvGrpSpPr>
            <p:cNvPr id="2" name="그룹 1"/>
            <p:cNvGrpSpPr/>
            <p:nvPr/>
          </p:nvGrpSpPr>
          <p:grpSpPr>
            <a:xfrm>
              <a:off x="4397869" y="1110150"/>
              <a:ext cx="7318433" cy="5919916"/>
              <a:chOff x="4594515" y="618537"/>
              <a:chExt cx="7318433" cy="5919916"/>
            </a:xfrm>
          </p:grpSpPr>
          <p:grpSp>
            <p:nvGrpSpPr>
              <p:cNvPr id="52" name="Browser" descr="&lt;SmartSettings&gt;&lt;SmartResize enabled=&quot;True&quot; minWidth=&quot;140&quot; minHeight=&quot;50&quot; /&gt;&lt;/SmartSettings&gt;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594515" y="618537"/>
                <a:ext cx="7309085" cy="5919916"/>
                <a:chOff x="595684" y="1261242"/>
                <a:chExt cx="6668462" cy="5173076"/>
              </a:xfrm>
            </p:grpSpPr>
            <p:sp>
              <p:nvSpPr>
                <p:cNvPr id="56" name="Window Body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4" y="1728735"/>
                  <a:ext cx="6668462" cy="470558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Title Bar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595684" y="1261242"/>
                  <a:ext cx="6668461" cy="46932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Browser</a:t>
                  </a:r>
                </a:p>
              </p:txBody>
            </p:sp>
            <p:sp>
              <p:nvSpPr>
                <p:cNvPr id="58" name="Menu Button" descr="&lt;SmartSettings&gt;&lt;SmartResize anchorLeft=&quot;None&quot; anchorTop=&quot;Absolute&quot; anchorRight=&quot;Absolut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047114" y="1530001"/>
                  <a:ext cx="136146" cy="98493"/>
                </a:xfrm>
                <a:custGeom>
                  <a:avLst/>
                  <a:gdLst>
                    <a:gd name="T0" fmla="*/ 0 w 415"/>
                    <a:gd name="T1" fmla="*/ 309 h 309"/>
                    <a:gd name="T2" fmla="*/ 415 w 415"/>
                    <a:gd name="T3" fmla="*/ 309 h 309"/>
                    <a:gd name="T4" fmla="*/ 0 w 415"/>
                    <a:gd name="T5" fmla="*/ 155 h 309"/>
                    <a:gd name="T6" fmla="*/ 415 w 415"/>
                    <a:gd name="T7" fmla="*/ 155 h 309"/>
                    <a:gd name="T8" fmla="*/ 0 w 415"/>
                    <a:gd name="T9" fmla="*/ 0 h 309"/>
                    <a:gd name="T10" fmla="*/ 415 w 415"/>
                    <a:gd name="T11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5" h="309">
                      <a:moveTo>
                        <a:pt x="0" y="309"/>
                      </a:moveTo>
                      <a:lnTo>
                        <a:pt x="415" y="309"/>
                      </a:lnTo>
                      <a:moveTo>
                        <a:pt x="0" y="155"/>
                      </a:moveTo>
                      <a:lnTo>
                        <a:pt x="415" y="155"/>
                      </a:lnTo>
                      <a:moveTo>
                        <a:pt x="0" y="0"/>
                      </a:moveTo>
                      <a:lnTo>
                        <a:pt x="415" y="0"/>
                      </a:ln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Close Button" descr="&lt;SmartSettings&gt;&lt;SmartResize anchorLeft=&quot;None&quot; anchorTop=&quot;Absolute&quot; anchorRight=&quot;Absolute&quot; anchorBottom=&quot;None&quot; /&gt;&lt;/SmartSettings&gt;"/>
                <p:cNvSpPr>
                  <a:spLocks noEditPoint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7071746" y="1323501"/>
                  <a:ext cx="89798" cy="83234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9525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Address Box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419461" y="1475372"/>
                  <a:ext cx="5546766" cy="207751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37744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www.kobay.com</a:t>
                  </a:r>
                </a:p>
              </p:txBody>
            </p:sp>
            <p:sp>
              <p:nvSpPr>
                <p:cNvPr id="61" name="Document Ic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488914" y="1520984"/>
                  <a:ext cx="85454" cy="116527"/>
                </a:xfrm>
                <a:custGeom>
                  <a:avLst/>
                  <a:gdLst>
                    <a:gd name="T0" fmla="*/ 153 w 260"/>
                    <a:gd name="T1" fmla="*/ 7 h 367"/>
                    <a:gd name="T2" fmla="*/ 153 w 260"/>
                    <a:gd name="T3" fmla="*/ 108 h 367"/>
                    <a:gd name="T4" fmla="*/ 253 w 260"/>
                    <a:gd name="T5" fmla="*/ 108 h 367"/>
                    <a:gd name="T6" fmla="*/ 0 w 260"/>
                    <a:gd name="T7" fmla="*/ 0 h 367"/>
                    <a:gd name="T8" fmla="*/ 0 w 260"/>
                    <a:gd name="T9" fmla="*/ 367 h 367"/>
                    <a:gd name="T10" fmla="*/ 260 w 260"/>
                    <a:gd name="T11" fmla="*/ 367 h 367"/>
                    <a:gd name="T12" fmla="*/ 260 w 260"/>
                    <a:gd name="T13" fmla="*/ 100 h 367"/>
                    <a:gd name="T14" fmla="*/ 161 w 260"/>
                    <a:gd name="T15" fmla="*/ 1 h 367"/>
                    <a:gd name="T16" fmla="*/ 0 w 260"/>
                    <a:gd name="T17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0" h="367">
                      <a:moveTo>
                        <a:pt x="153" y="7"/>
                      </a:moveTo>
                      <a:lnTo>
                        <a:pt x="153" y="108"/>
                      </a:lnTo>
                      <a:lnTo>
                        <a:pt x="253" y="108"/>
                      </a:lnTo>
                      <a:moveTo>
                        <a:pt x="0" y="0"/>
                      </a:moveTo>
                      <a:lnTo>
                        <a:pt x="0" y="367"/>
                      </a:lnTo>
                      <a:lnTo>
                        <a:pt x="260" y="367"/>
                      </a:lnTo>
                      <a:lnTo>
                        <a:pt x="260" y="100"/>
                      </a:lnTo>
                      <a:lnTo>
                        <a:pt x="16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Navigation Buttons"/>
                <p:cNvGrpSpPr/>
                <p:nvPr/>
              </p:nvGrpSpPr>
              <p:grpSpPr>
                <a:xfrm>
                  <a:off x="710562" y="1503644"/>
                  <a:ext cx="585138" cy="151208"/>
                  <a:chOff x="710562" y="1503644"/>
                  <a:chExt cx="585138" cy="151208"/>
                </a:xfrm>
              </p:grpSpPr>
              <p:sp>
                <p:nvSpPr>
                  <p:cNvPr id="63" name="Back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8"/>
                    </p:custDataLst>
                  </p:nvPr>
                </p:nvSpPr>
                <p:spPr bwMode="auto">
                  <a:xfrm>
                    <a:off x="710562" y="1526533"/>
                    <a:ext cx="139043" cy="105429"/>
                  </a:xfrm>
                  <a:custGeom>
                    <a:avLst/>
                    <a:gdLst>
                      <a:gd name="T0" fmla="*/ 159 w 423"/>
                      <a:gd name="T1" fmla="*/ 332 h 332"/>
                      <a:gd name="T2" fmla="*/ 0 w 423"/>
                      <a:gd name="T3" fmla="*/ 166 h 332"/>
                      <a:gd name="T4" fmla="*/ 159 w 423"/>
                      <a:gd name="T5" fmla="*/ 0 h 332"/>
                      <a:gd name="T6" fmla="*/ 15 w 423"/>
                      <a:gd name="T7" fmla="*/ 166 h 332"/>
                      <a:gd name="T8" fmla="*/ 423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159" y="332"/>
                        </a:moveTo>
                        <a:lnTo>
                          <a:pt x="0" y="166"/>
                        </a:lnTo>
                        <a:lnTo>
                          <a:pt x="159" y="0"/>
                        </a:lnTo>
                        <a:moveTo>
                          <a:pt x="15" y="166"/>
                        </a:moveTo>
                        <a:lnTo>
                          <a:pt x="423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4" name="Forwar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9"/>
                    </p:custDataLst>
                  </p:nvPr>
                </p:nvSpPr>
                <p:spPr bwMode="auto">
                  <a:xfrm>
                    <a:off x="930713" y="1526533"/>
                    <a:ext cx="139043" cy="105429"/>
                  </a:xfrm>
                  <a:custGeom>
                    <a:avLst/>
                    <a:gdLst>
                      <a:gd name="T0" fmla="*/ 265 w 423"/>
                      <a:gd name="T1" fmla="*/ 0 h 332"/>
                      <a:gd name="T2" fmla="*/ 423 w 423"/>
                      <a:gd name="T3" fmla="*/ 166 h 332"/>
                      <a:gd name="T4" fmla="*/ 265 w 423"/>
                      <a:gd name="T5" fmla="*/ 332 h 332"/>
                      <a:gd name="T6" fmla="*/ 408 w 423"/>
                      <a:gd name="T7" fmla="*/ 166 h 332"/>
                      <a:gd name="T8" fmla="*/ 0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265" y="0"/>
                        </a:moveTo>
                        <a:lnTo>
                          <a:pt x="423" y="166"/>
                        </a:lnTo>
                        <a:lnTo>
                          <a:pt x="265" y="332"/>
                        </a:lnTo>
                        <a:moveTo>
                          <a:pt x="408" y="166"/>
                        </a:moveTo>
                        <a:lnTo>
                          <a:pt x="0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Reloa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>
                    <a:off x="1150864" y="1503644"/>
                    <a:ext cx="144836" cy="151208"/>
                  </a:xfrm>
                  <a:custGeom>
                    <a:avLst/>
                    <a:gdLst>
                      <a:gd name="T0" fmla="*/ 441 w 441"/>
                      <a:gd name="T1" fmla="*/ 7 h 474"/>
                      <a:gd name="T2" fmla="*/ 441 w 441"/>
                      <a:gd name="T3" fmla="*/ 144 h 474"/>
                      <a:gd name="T4" fmla="*/ 296 w 441"/>
                      <a:gd name="T5" fmla="*/ 144 h 474"/>
                      <a:gd name="T6" fmla="*/ 438 w 441"/>
                      <a:gd name="T7" fmla="*/ 309 h 474"/>
                      <a:gd name="T8" fmla="*/ 166 w 441"/>
                      <a:gd name="T9" fmla="*/ 434 h 474"/>
                      <a:gd name="T10" fmla="*/ 41 w 441"/>
                      <a:gd name="T11" fmla="*/ 162 h 474"/>
                      <a:gd name="T12" fmla="*/ 313 w 441"/>
                      <a:gd name="T13" fmla="*/ 37 h 474"/>
                      <a:gd name="T14" fmla="*/ 428 w 441"/>
                      <a:gd name="T15" fmla="*/ 139 h 4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41" h="474">
                        <a:moveTo>
                          <a:pt x="441" y="7"/>
                        </a:moveTo>
                        <a:lnTo>
                          <a:pt x="441" y="144"/>
                        </a:lnTo>
                        <a:lnTo>
                          <a:pt x="296" y="144"/>
                        </a:lnTo>
                        <a:moveTo>
                          <a:pt x="438" y="309"/>
                        </a:moveTo>
                        <a:cubicBezTo>
                          <a:pt x="397" y="418"/>
                          <a:pt x="276" y="474"/>
                          <a:pt x="166" y="434"/>
                        </a:cubicBezTo>
                        <a:cubicBezTo>
                          <a:pt x="56" y="393"/>
                          <a:pt x="0" y="271"/>
                          <a:pt x="41" y="162"/>
                        </a:cubicBezTo>
                        <a:cubicBezTo>
                          <a:pt x="82" y="52"/>
                          <a:pt x="202" y="0"/>
                          <a:pt x="313" y="37"/>
                        </a:cubicBezTo>
                        <a:cubicBezTo>
                          <a:pt x="357" y="51"/>
                          <a:pt x="398" y="91"/>
                          <a:pt x="428" y="139"/>
                        </a:cubicBezTo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53" name="직사각형 52"/>
              <p:cNvSpPr/>
              <p:nvPr/>
            </p:nvSpPr>
            <p:spPr>
              <a:xfrm>
                <a:off x="4603864" y="1174053"/>
                <a:ext cx="7309084" cy="5401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Button"/>
              <p:cNvSpPr>
                <a:spLocks/>
              </p:cNvSpPr>
              <p:nvPr/>
            </p:nvSpPr>
            <p:spPr bwMode="auto">
              <a:xfrm>
                <a:off x="10311364" y="1309867"/>
                <a:ext cx="1123548" cy="241995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로그인 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/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회원가입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6" name="그룹 65"/>
              <p:cNvGrpSpPr/>
              <p:nvPr/>
            </p:nvGrpSpPr>
            <p:grpSpPr>
              <a:xfrm>
                <a:off x="4603864" y="1219204"/>
                <a:ext cx="7299735" cy="768094"/>
                <a:chOff x="4603864" y="1219204"/>
                <a:chExt cx="7299735" cy="768094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4892495" y="1219204"/>
                  <a:ext cx="928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rPr>
                    <a:t>KoBay</a:t>
                  </a:r>
                  <a:endParaRPr lang="ko-KR" altLang="en-US" b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6490176" y="1266061"/>
                  <a:ext cx="2319528" cy="319155"/>
                  <a:chOff x="6391853" y="1305389"/>
                  <a:chExt cx="2319528" cy="319155"/>
                </a:xfrm>
              </p:grpSpPr>
              <p:sp>
                <p:nvSpPr>
                  <p:cNvPr id="70" name="모서리가 둥근 직사각형 69"/>
                  <p:cNvSpPr/>
                  <p:nvPr/>
                </p:nvSpPr>
                <p:spPr>
                  <a:xfrm>
                    <a:off x="6391853" y="1305389"/>
                    <a:ext cx="2319528" cy="31915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71" name="그림 70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48731" y="1335856"/>
                    <a:ext cx="244883" cy="24488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9" name="직사각형 68"/>
                <p:cNvSpPr/>
                <p:nvPr/>
              </p:nvSpPr>
              <p:spPr>
                <a:xfrm>
                  <a:off x="4603864" y="1715624"/>
                  <a:ext cx="7299735" cy="27167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6273771" y="1687857"/>
                <a:ext cx="7661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bg1"/>
                    </a:solidFill>
                  </a:rPr>
                  <a:t>진행 중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586379" y="1673110"/>
                <a:ext cx="10692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bg1"/>
                    </a:solidFill>
                  </a:rPr>
                  <a:t>진행 예정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066265" y="1687856"/>
                <a:ext cx="804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bg1"/>
                    </a:solidFill>
                  </a:rPr>
                  <a:t>낙찰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9183329" y="1309867"/>
                <a:ext cx="914400" cy="275349"/>
              </a:xfrm>
              <a:prstGeom prst="roundRect">
                <a:avLst/>
              </a:prstGeom>
              <a:solidFill>
                <a:srgbClr val="32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경매등록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7" y="2870906"/>
              <a:ext cx="1563936" cy="1172952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7" y="4082920"/>
              <a:ext cx="470577" cy="352933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9006" y="4086188"/>
              <a:ext cx="470577" cy="35293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735" y="4085301"/>
              <a:ext cx="470577" cy="352933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6975089" y="2320299"/>
            <a:ext cx="4263178" cy="156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59950" y="4414684"/>
            <a:ext cx="6078316" cy="2064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88898"/>
              </p:ext>
            </p:extLst>
          </p:nvPr>
        </p:nvGraphicFramePr>
        <p:xfrm>
          <a:off x="5159948" y="4071548"/>
          <a:ext cx="295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58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Q&amp;A</a:t>
                      </a:r>
                      <a:endParaRPr lang="ko-KR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975040" y="2376997"/>
            <a:ext cx="4025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경매물건 </a:t>
            </a:r>
            <a:r>
              <a:rPr lang="en-US" altLang="ko-KR" sz="1100" dirty="0"/>
              <a:t>: </a:t>
            </a:r>
            <a:r>
              <a:rPr lang="ko-KR" altLang="en-US" sz="1100" dirty="0"/>
              <a:t>코알라 사진</a:t>
            </a:r>
            <a:r>
              <a:rPr lang="en-US" altLang="ko-KR" sz="1100" dirty="0"/>
              <a:t>	</a:t>
            </a:r>
            <a:r>
              <a:rPr lang="ko-KR" altLang="en-US" sz="1100" dirty="0"/>
              <a:t>경매번호 </a:t>
            </a:r>
            <a:r>
              <a:rPr lang="en-US" altLang="ko-KR" sz="1100" dirty="0"/>
              <a:t>: 1A11110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6990812" y="2636779"/>
            <a:ext cx="4025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매각 기일 </a:t>
            </a:r>
            <a:r>
              <a:rPr lang="en-US" altLang="ko-KR" sz="1100" dirty="0"/>
              <a:t>| 2017.09.06 ~ 2017.09.16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6990812" y="2901024"/>
            <a:ext cx="1995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최저 </a:t>
            </a:r>
            <a:r>
              <a:rPr lang="ko-KR" altLang="en-US" sz="1100" dirty="0" err="1"/>
              <a:t>입찰가</a:t>
            </a:r>
            <a:r>
              <a:rPr lang="ko-KR" altLang="en-US" sz="1100" dirty="0"/>
              <a:t> </a:t>
            </a:r>
            <a:r>
              <a:rPr lang="en-US" altLang="ko-KR" sz="1100" dirty="0"/>
              <a:t>| 20,000</a:t>
            </a:r>
            <a:r>
              <a:rPr lang="ko-KR" altLang="en-US" sz="1100" dirty="0"/>
              <a:t>원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684774" y="3362632"/>
            <a:ext cx="1415845" cy="4424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경매 참가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85895" y="3151744"/>
            <a:ext cx="1995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현재가 </a:t>
            </a:r>
            <a:r>
              <a:rPr lang="en-US" altLang="ko-KR" sz="1100" dirty="0"/>
              <a:t>| 20,000</a:t>
            </a:r>
            <a:r>
              <a:rPr lang="ko-KR" altLang="en-US" sz="1100" dirty="0"/>
              <a:t>원</a:t>
            </a:r>
          </a:p>
        </p:txBody>
      </p:sp>
      <p:grpSp>
        <p:nvGrpSpPr>
          <p:cNvPr id="100" name="Annotation"/>
          <p:cNvGrpSpPr/>
          <p:nvPr/>
        </p:nvGrpSpPr>
        <p:grpSpPr>
          <a:xfrm>
            <a:off x="10793766" y="2724903"/>
            <a:ext cx="444500" cy="648790"/>
            <a:chOff x="1425599" y="819290"/>
            <a:chExt cx="444500" cy="648790"/>
          </a:xfrm>
        </p:grpSpPr>
        <p:sp>
          <p:nvSpPr>
            <p:cNvPr id="101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02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3" name="Annotation"/>
          <p:cNvGrpSpPr/>
          <p:nvPr/>
        </p:nvGrpSpPr>
        <p:grpSpPr>
          <a:xfrm>
            <a:off x="7983831" y="3222310"/>
            <a:ext cx="820959" cy="444500"/>
            <a:chOff x="1049140" y="819290"/>
            <a:chExt cx="820959" cy="444500"/>
          </a:xfrm>
        </p:grpSpPr>
        <p:sp>
          <p:nvSpPr>
            <p:cNvPr id="104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05" name="Line"/>
            <p:cNvCxnSpPr>
              <a:endCxn id="99" idx="2"/>
            </p:cNvCxnSpPr>
            <p:nvPr/>
          </p:nvCxnSpPr>
          <p:spPr>
            <a:xfrm flipH="1" flipV="1">
              <a:off x="1049140" y="1010334"/>
              <a:ext cx="376459" cy="5967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6" name="Annotation"/>
          <p:cNvGrpSpPr/>
          <p:nvPr/>
        </p:nvGrpSpPr>
        <p:grpSpPr>
          <a:xfrm>
            <a:off x="7631473" y="3970184"/>
            <a:ext cx="704713" cy="444500"/>
            <a:chOff x="1165386" y="819290"/>
            <a:chExt cx="704713" cy="444500"/>
          </a:xfrm>
        </p:grpSpPr>
        <p:sp>
          <p:nvSpPr>
            <p:cNvPr id="107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108" name="Line"/>
            <p:cNvCxnSpPr>
              <a:cxnSpLocks/>
              <a:stCxn id="107" idx="2"/>
            </p:cNvCxnSpPr>
            <p:nvPr/>
          </p:nvCxnSpPr>
          <p:spPr>
            <a:xfrm flipH="1">
              <a:off x="1165386" y="1041540"/>
              <a:ext cx="260213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8CD1CDBF-90C8-4EBB-9A7E-D01BC4149398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06"/>
          <a:stretch/>
        </p:blipFill>
        <p:spPr>
          <a:xfrm>
            <a:off x="5652024" y="4867785"/>
            <a:ext cx="5141742" cy="16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56488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3-(2)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상세정보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경매정보 </a:t>
                      </a:r>
                      <a:r>
                        <a:rPr lang="ko-KR" altLang="en-US" sz="1400" dirty="0" err="1"/>
                        <a:t>뷰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/ Q&amp;A / </a:t>
                      </a:r>
                      <a:r>
                        <a:rPr lang="ko-KR" altLang="en-US" sz="1400" dirty="0"/>
                        <a:t>입찰 참여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경매참가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비로그인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회원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-&gt;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페이지로 이동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 회원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-&gt;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경매참가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popup</a:t>
            </a: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현재가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최근 입찰자의 가격으로 실시간 변경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Q&amp;A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질문 답변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397869" y="559543"/>
            <a:ext cx="7318433" cy="5919916"/>
            <a:chOff x="4397869" y="1110150"/>
            <a:chExt cx="7318433" cy="5919916"/>
          </a:xfrm>
        </p:grpSpPr>
        <p:grpSp>
          <p:nvGrpSpPr>
            <p:cNvPr id="2" name="그룹 1"/>
            <p:cNvGrpSpPr/>
            <p:nvPr/>
          </p:nvGrpSpPr>
          <p:grpSpPr>
            <a:xfrm>
              <a:off x="4397869" y="1110150"/>
              <a:ext cx="7318433" cy="5919916"/>
              <a:chOff x="4594515" y="618537"/>
              <a:chExt cx="7318433" cy="5919916"/>
            </a:xfrm>
          </p:grpSpPr>
          <p:grpSp>
            <p:nvGrpSpPr>
              <p:cNvPr id="52" name="Browser" descr="&lt;SmartSettings&gt;&lt;SmartResize enabled=&quot;True&quot; minWidth=&quot;140&quot; minHeight=&quot;50&quot; /&gt;&lt;/SmartSettings&gt;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594515" y="618537"/>
                <a:ext cx="7309085" cy="5919916"/>
                <a:chOff x="595684" y="1261242"/>
                <a:chExt cx="6668462" cy="5173076"/>
              </a:xfrm>
            </p:grpSpPr>
            <p:sp>
              <p:nvSpPr>
                <p:cNvPr id="56" name="Window Body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4" y="1728735"/>
                  <a:ext cx="6668462" cy="470558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Title Bar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595684" y="1261242"/>
                  <a:ext cx="6668461" cy="46932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Browser</a:t>
                  </a:r>
                </a:p>
              </p:txBody>
            </p:sp>
            <p:sp>
              <p:nvSpPr>
                <p:cNvPr id="58" name="Menu Button" descr="&lt;SmartSettings&gt;&lt;SmartResize anchorLeft=&quot;None&quot; anchorTop=&quot;Absolute&quot; anchorRight=&quot;Absolut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047114" y="1530001"/>
                  <a:ext cx="136146" cy="98493"/>
                </a:xfrm>
                <a:custGeom>
                  <a:avLst/>
                  <a:gdLst>
                    <a:gd name="T0" fmla="*/ 0 w 415"/>
                    <a:gd name="T1" fmla="*/ 309 h 309"/>
                    <a:gd name="T2" fmla="*/ 415 w 415"/>
                    <a:gd name="T3" fmla="*/ 309 h 309"/>
                    <a:gd name="T4" fmla="*/ 0 w 415"/>
                    <a:gd name="T5" fmla="*/ 155 h 309"/>
                    <a:gd name="T6" fmla="*/ 415 w 415"/>
                    <a:gd name="T7" fmla="*/ 155 h 309"/>
                    <a:gd name="T8" fmla="*/ 0 w 415"/>
                    <a:gd name="T9" fmla="*/ 0 h 309"/>
                    <a:gd name="T10" fmla="*/ 415 w 415"/>
                    <a:gd name="T11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5" h="309">
                      <a:moveTo>
                        <a:pt x="0" y="309"/>
                      </a:moveTo>
                      <a:lnTo>
                        <a:pt x="415" y="309"/>
                      </a:lnTo>
                      <a:moveTo>
                        <a:pt x="0" y="155"/>
                      </a:moveTo>
                      <a:lnTo>
                        <a:pt x="415" y="155"/>
                      </a:lnTo>
                      <a:moveTo>
                        <a:pt x="0" y="0"/>
                      </a:moveTo>
                      <a:lnTo>
                        <a:pt x="415" y="0"/>
                      </a:ln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Close Button" descr="&lt;SmartSettings&gt;&lt;SmartResize anchorLeft=&quot;None&quot; anchorTop=&quot;Absolute&quot; anchorRight=&quot;Absolute&quot; anchorBottom=&quot;None&quot; /&gt;&lt;/SmartSettings&gt;"/>
                <p:cNvSpPr>
                  <a:spLocks noEditPoint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7071746" y="1323501"/>
                  <a:ext cx="89798" cy="83234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9525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Address Box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419461" y="1475372"/>
                  <a:ext cx="5546766" cy="207751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37744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www.kobay.com</a:t>
                  </a:r>
                </a:p>
              </p:txBody>
            </p:sp>
            <p:sp>
              <p:nvSpPr>
                <p:cNvPr id="61" name="Document Ic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488914" y="1520984"/>
                  <a:ext cx="85454" cy="116527"/>
                </a:xfrm>
                <a:custGeom>
                  <a:avLst/>
                  <a:gdLst>
                    <a:gd name="T0" fmla="*/ 153 w 260"/>
                    <a:gd name="T1" fmla="*/ 7 h 367"/>
                    <a:gd name="T2" fmla="*/ 153 w 260"/>
                    <a:gd name="T3" fmla="*/ 108 h 367"/>
                    <a:gd name="T4" fmla="*/ 253 w 260"/>
                    <a:gd name="T5" fmla="*/ 108 h 367"/>
                    <a:gd name="T6" fmla="*/ 0 w 260"/>
                    <a:gd name="T7" fmla="*/ 0 h 367"/>
                    <a:gd name="T8" fmla="*/ 0 w 260"/>
                    <a:gd name="T9" fmla="*/ 367 h 367"/>
                    <a:gd name="T10" fmla="*/ 260 w 260"/>
                    <a:gd name="T11" fmla="*/ 367 h 367"/>
                    <a:gd name="T12" fmla="*/ 260 w 260"/>
                    <a:gd name="T13" fmla="*/ 100 h 367"/>
                    <a:gd name="T14" fmla="*/ 161 w 260"/>
                    <a:gd name="T15" fmla="*/ 1 h 367"/>
                    <a:gd name="T16" fmla="*/ 0 w 260"/>
                    <a:gd name="T17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0" h="367">
                      <a:moveTo>
                        <a:pt x="153" y="7"/>
                      </a:moveTo>
                      <a:lnTo>
                        <a:pt x="153" y="108"/>
                      </a:lnTo>
                      <a:lnTo>
                        <a:pt x="253" y="108"/>
                      </a:lnTo>
                      <a:moveTo>
                        <a:pt x="0" y="0"/>
                      </a:moveTo>
                      <a:lnTo>
                        <a:pt x="0" y="367"/>
                      </a:lnTo>
                      <a:lnTo>
                        <a:pt x="260" y="367"/>
                      </a:lnTo>
                      <a:lnTo>
                        <a:pt x="260" y="100"/>
                      </a:lnTo>
                      <a:lnTo>
                        <a:pt x="16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Navigation Buttons"/>
                <p:cNvGrpSpPr/>
                <p:nvPr/>
              </p:nvGrpSpPr>
              <p:grpSpPr>
                <a:xfrm>
                  <a:off x="710562" y="1503644"/>
                  <a:ext cx="585138" cy="151208"/>
                  <a:chOff x="710562" y="1503644"/>
                  <a:chExt cx="585138" cy="151208"/>
                </a:xfrm>
              </p:grpSpPr>
              <p:sp>
                <p:nvSpPr>
                  <p:cNvPr id="63" name="Back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8"/>
                    </p:custDataLst>
                  </p:nvPr>
                </p:nvSpPr>
                <p:spPr bwMode="auto">
                  <a:xfrm>
                    <a:off x="710562" y="1526533"/>
                    <a:ext cx="139043" cy="105429"/>
                  </a:xfrm>
                  <a:custGeom>
                    <a:avLst/>
                    <a:gdLst>
                      <a:gd name="T0" fmla="*/ 159 w 423"/>
                      <a:gd name="T1" fmla="*/ 332 h 332"/>
                      <a:gd name="T2" fmla="*/ 0 w 423"/>
                      <a:gd name="T3" fmla="*/ 166 h 332"/>
                      <a:gd name="T4" fmla="*/ 159 w 423"/>
                      <a:gd name="T5" fmla="*/ 0 h 332"/>
                      <a:gd name="T6" fmla="*/ 15 w 423"/>
                      <a:gd name="T7" fmla="*/ 166 h 332"/>
                      <a:gd name="T8" fmla="*/ 423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159" y="332"/>
                        </a:moveTo>
                        <a:lnTo>
                          <a:pt x="0" y="166"/>
                        </a:lnTo>
                        <a:lnTo>
                          <a:pt x="159" y="0"/>
                        </a:lnTo>
                        <a:moveTo>
                          <a:pt x="15" y="166"/>
                        </a:moveTo>
                        <a:lnTo>
                          <a:pt x="423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4" name="Forwar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9"/>
                    </p:custDataLst>
                  </p:nvPr>
                </p:nvSpPr>
                <p:spPr bwMode="auto">
                  <a:xfrm>
                    <a:off x="930713" y="1526533"/>
                    <a:ext cx="139043" cy="105429"/>
                  </a:xfrm>
                  <a:custGeom>
                    <a:avLst/>
                    <a:gdLst>
                      <a:gd name="T0" fmla="*/ 265 w 423"/>
                      <a:gd name="T1" fmla="*/ 0 h 332"/>
                      <a:gd name="T2" fmla="*/ 423 w 423"/>
                      <a:gd name="T3" fmla="*/ 166 h 332"/>
                      <a:gd name="T4" fmla="*/ 265 w 423"/>
                      <a:gd name="T5" fmla="*/ 332 h 332"/>
                      <a:gd name="T6" fmla="*/ 408 w 423"/>
                      <a:gd name="T7" fmla="*/ 166 h 332"/>
                      <a:gd name="T8" fmla="*/ 0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265" y="0"/>
                        </a:moveTo>
                        <a:lnTo>
                          <a:pt x="423" y="166"/>
                        </a:lnTo>
                        <a:lnTo>
                          <a:pt x="265" y="332"/>
                        </a:lnTo>
                        <a:moveTo>
                          <a:pt x="408" y="166"/>
                        </a:moveTo>
                        <a:lnTo>
                          <a:pt x="0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Reloa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>
                    <a:off x="1150864" y="1503644"/>
                    <a:ext cx="144836" cy="151208"/>
                  </a:xfrm>
                  <a:custGeom>
                    <a:avLst/>
                    <a:gdLst>
                      <a:gd name="T0" fmla="*/ 441 w 441"/>
                      <a:gd name="T1" fmla="*/ 7 h 474"/>
                      <a:gd name="T2" fmla="*/ 441 w 441"/>
                      <a:gd name="T3" fmla="*/ 144 h 474"/>
                      <a:gd name="T4" fmla="*/ 296 w 441"/>
                      <a:gd name="T5" fmla="*/ 144 h 474"/>
                      <a:gd name="T6" fmla="*/ 438 w 441"/>
                      <a:gd name="T7" fmla="*/ 309 h 474"/>
                      <a:gd name="T8" fmla="*/ 166 w 441"/>
                      <a:gd name="T9" fmla="*/ 434 h 474"/>
                      <a:gd name="T10" fmla="*/ 41 w 441"/>
                      <a:gd name="T11" fmla="*/ 162 h 474"/>
                      <a:gd name="T12" fmla="*/ 313 w 441"/>
                      <a:gd name="T13" fmla="*/ 37 h 474"/>
                      <a:gd name="T14" fmla="*/ 428 w 441"/>
                      <a:gd name="T15" fmla="*/ 139 h 4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41" h="474">
                        <a:moveTo>
                          <a:pt x="441" y="7"/>
                        </a:moveTo>
                        <a:lnTo>
                          <a:pt x="441" y="144"/>
                        </a:lnTo>
                        <a:lnTo>
                          <a:pt x="296" y="144"/>
                        </a:lnTo>
                        <a:moveTo>
                          <a:pt x="438" y="309"/>
                        </a:moveTo>
                        <a:cubicBezTo>
                          <a:pt x="397" y="418"/>
                          <a:pt x="276" y="474"/>
                          <a:pt x="166" y="434"/>
                        </a:cubicBezTo>
                        <a:cubicBezTo>
                          <a:pt x="56" y="393"/>
                          <a:pt x="0" y="271"/>
                          <a:pt x="41" y="162"/>
                        </a:cubicBezTo>
                        <a:cubicBezTo>
                          <a:pt x="82" y="52"/>
                          <a:pt x="202" y="0"/>
                          <a:pt x="313" y="37"/>
                        </a:cubicBezTo>
                        <a:cubicBezTo>
                          <a:pt x="357" y="51"/>
                          <a:pt x="398" y="91"/>
                          <a:pt x="428" y="139"/>
                        </a:cubicBezTo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53" name="직사각형 52"/>
              <p:cNvSpPr/>
              <p:nvPr/>
            </p:nvSpPr>
            <p:spPr>
              <a:xfrm>
                <a:off x="4603864" y="1174053"/>
                <a:ext cx="7309084" cy="5401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Button"/>
              <p:cNvSpPr>
                <a:spLocks/>
              </p:cNvSpPr>
              <p:nvPr/>
            </p:nvSpPr>
            <p:spPr bwMode="auto">
              <a:xfrm>
                <a:off x="10311364" y="1309867"/>
                <a:ext cx="1123548" cy="241995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로그인 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/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회원가입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6" name="그룹 65"/>
              <p:cNvGrpSpPr/>
              <p:nvPr/>
            </p:nvGrpSpPr>
            <p:grpSpPr>
              <a:xfrm>
                <a:off x="4603864" y="1219204"/>
                <a:ext cx="7299735" cy="768094"/>
                <a:chOff x="4603864" y="1219204"/>
                <a:chExt cx="7299735" cy="768094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4892495" y="1219204"/>
                  <a:ext cx="928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rPr>
                    <a:t>KoBay</a:t>
                  </a:r>
                  <a:endParaRPr lang="ko-KR" altLang="en-US" b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6490176" y="1266061"/>
                  <a:ext cx="2319528" cy="319155"/>
                  <a:chOff x="6391853" y="1305389"/>
                  <a:chExt cx="2319528" cy="319155"/>
                </a:xfrm>
              </p:grpSpPr>
              <p:sp>
                <p:nvSpPr>
                  <p:cNvPr id="70" name="모서리가 둥근 직사각형 69"/>
                  <p:cNvSpPr/>
                  <p:nvPr/>
                </p:nvSpPr>
                <p:spPr>
                  <a:xfrm>
                    <a:off x="6391853" y="1305389"/>
                    <a:ext cx="2319528" cy="31915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71" name="그림 70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48731" y="1335856"/>
                    <a:ext cx="244883" cy="24488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9" name="직사각형 68"/>
                <p:cNvSpPr/>
                <p:nvPr/>
              </p:nvSpPr>
              <p:spPr>
                <a:xfrm>
                  <a:off x="4603864" y="1715624"/>
                  <a:ext cx="7299735" cy="27167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6273771" y="1687857"/>
                <a:ext cx="7661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bg1"/>
                    </a:solidFill>
                  </a:rPr>
                  <a:t>진행 중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586379" y="1673110"/>
                <a:ext cx="10692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bg1"/>
                    </a:solidFill>
                  </a:rPr>
                  <a:t>진행 예정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066265" y="1687856"/>
                <a:ext cx="804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bg1"/>
                    </a:solidFill>
                  </a:rPr>
                  <a:t>낙찰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9183329" y="1309867"/>
                <a:ext cx="914400" cy="275349"/>
              </a:xfrm>
              <a:prstGeom prst="roundRect">
                <a:avLst/>
              </a:prstGeom>
              <a:solidFill>
                <a:srgbClr val="32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경매등록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7" y="2870906"/>
              <a:ext cx="1563936" cy="1172952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7" y="4082920"/>
              <a:ext cx="470577" cy="352933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9006" y="4086188"/>
              <a:ext cx="470577" cy="35293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735" y="4085301"/>
              <a:ext cx="470577" cy="352933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6975089" y="2320299"/>
            <a:ext cx="4263178" cy="156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59950" y="4414684"/>
            <a:ext cx="6078316" cy="2064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214821"/>
              </p:ext>
            </p:extLst>
          </p:nvPr>
        </p:nvGraphicFramePr>
        <p:xfrm>
          <a:off x="5159950" y="4077207"/>
          <a:ext cx="2951664" cy="343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58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3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Q&amp;A</a:t>
                      </a:r>
                      <a:endParaRPr lang="ko-KR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975040" y="2376997"/>
            <a:ext cx="4025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경매물건 </a:t>
            </a:r>
            <a:r>
              <a:rPr lang="en-US" altLang="ko-KR" sz="1100" dirty="0"/>
              <a:t>: </a:t>
            </a:r>
            <a:r>
              <a:rPr lang="ko-KR" altLang="en-US" sz="1100" dirty="0"/>
              <a:t>코알라 사진</a:t>
            </a:r>
            <a:r>
              <a:rPr lang="en-US" altLang="ko-KR" sz="1100" dirty="0"/>
              <a:t>	</a:t>
            </a:r>
            <a:r>
              <a:rPr lang="ko-KR" altLang="en-US" sz="1100" dirty="0"/>
              <a:t>경매번호 </a:t>
            </a:r>
            <a:r>
              <a:rPr lang="en-US" altLang="ko-KR" sz="1100" dirty="0"/>
              <a:t>: 1A11110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6990812" y="2636779"/>
            <a:ext cx="4025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매각 기일 </a:t>
            </a:r>
            <a:r>
              <a:rPr lang="en-US" altLang="ko-KR" sz="1100" dirty="0"/>
              <a:t>| 2017.09.06 ~ 2017.09.16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6990812" y="2901024"/>
            <a:ext cx="1995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최저 </a:t>
            </a:r>
            <a:r>
              <a:rPr lang="ko-KR" altLang="en-US" sz="1100" dirty="0" err="1"/>
              <a:t>입찰가</a:t>
            </a:r>
            <a:r>
              <a:rPr lang="ko-KR" altLang="en-US" sz="1100" dirty="0"/>
              <a:t> </a:t>
            </a:r>
            <a:r>
              <a:rPr lang="en-US" altLang="ko-KR" sz="1100" dirty="0"/>
              <a:t>| 20,000</a:t>
            </a:r>
            <a:r>
              <a:rPr lang="ko-KR" altLang="en-US" sz="1100" dirty="0"/>
              <a:t>원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684774" y="3362632"/>
            <a:ext cx="1415845" cy="4424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경매 참가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85895" y="3151744"/>
            <a:ext cx="1995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현재가 </a:t>
            </a:r>
            <a:r>
              <a:rPr lang="en-US" altLang="ko-KR" sz="1100" dirty="0"/>
              <a:t>| 20,000</a:t>
            </a:r>
            <a:r>
              <a:rPr lang="ko-KR" altLang="en-US" sz="1100" dirty="0"/>
              <a:t>원</a:t>
            </a:r>
          </a:p>
        </p:txBody>
      </p:sp>
      <p:grpSp>
        <p:nvGrpSpPr>
          <p:cNvPr id="100" name="Annotation"/>
          <p:cNvGrpSpPr/>
          <p:nvPr/>
        </p:nvGrpSpPr>
        <p:grpSpPr>
          <a:xfrm>
            <a:off x="10793766" y="2724903"/>
            <a:ext cx="444500" cy="648790"/>
            <a:chOff x="1425599" y="819290"/>
            <a:chExt cx="444500" cy="648790"/>
          </a:xfrm>
        </p:grpSpPr>
        <p:sp>
          <p:nvSpPr>
            <p:cNvPr id="101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02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3" name="Annotation"/>
          <p:cNvGrpSpPr/>
          <p:nvPr/>
        </p:nvGrpSpPr>
        <p:grpSpPr>
          <a:xfrm>
            <a:off x="7983831" y="3222310"/>
            <a:ext cx="820959" cy="444500"/>
            <a:chOff x="1049140" y="819290"/>
            <a:chExt cx="820959" cy="444500"/>
          </a:xfrm>
        </p:grpSpPr>
        <p:sp>
          <p:nvSpPr>
            <p:cNvPr id="104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05" name="Line"/>
            <p:cNvCxnSpPr>
              <a:endCxn id="99" idx="2"/>
            </p:cNvCxnSpPr>
            <p:nvPr/>
          </p:nvCxnSpPr>
          <p:spPr>
            <a:xfrm flipH="1" flipV="1">
              <a:off x="1049140" y="1010334"/>
              <a:ext cx="376459" cy="5967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6" name="Annotation"/>
          <p:cNvGrpSpPr/>
          <p:nvPr/>
        </p:nvGrpSpPr>
        <p:grpSpPr>
          <a:xfrm>
            <a:off x="7830107" y="3952135"/>
            <a:ext cx="816052" cy="515669"/>
            <a:chOff x="1135279" y="819290"/>
            <a:chExt cx="734820" cy="444500"/>
          </a:xfrm>
        </p:grpSpPr>
        <p:sp>
          <p:nvSpPr>
            <p:cNvPr id="107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108" name="Line"/>
            <p:cNvCxnSpPr>
              <a:cxnSpLocks/>
              <a:stCxn id="107" idx="2"/>
            </p:cNvCxnSpPr>
            <p:nvPr/>
          </p:nvCxnSpPr>
          <p:spPr>
            <a:xfrm flipH="1" flipV="1">
              <a:off x="1135279" y="1029712"/>
              <a:ext cx="290320" cy="1182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69D6AEA-7C21-48E3-9CF5-715D58FCF195}"/>
              </a:ext>
            </a:extLst>
          </p:cNvPr>
          <p:cNvSpPr/>
          <p:nvPr/>
        </p:nvSpPr>
        <p:spPr>
          <a:xfrm>
            <a:off x="5470572" y="4643021"/>
            <a:ext cx="5565608" cy="8040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4C50A8C0-D40A-4EBF-B577-37F0A2C62BB4}"/>
              </a:ext>
            </a:extLst>
          </p:cNvPr>
          <p:cNvSpPr/>
          <p:nvPr/>
        </p:nvSpPr>
        <p:spPr>
          <a:xfrm>
            <a:off x="10114718" y="5023811"/>
            <a:ext cx="798369" cy="324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F364F3F-0628-4706-854C-64CA12D5711B}"/>
              </a:ext>
            </a:extLst>
          </p:cNvPr>
          <p:cNvSpPr txBox="1"/>
          <p:nvPr/>
        </p:nvSpPr>
        <p:spPr>
          <a:xfrm>
            <a:off x="5470572" y="5948041"/>
            <a:ext cx="4712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물건 진품인가요</a:t>
            </a:r>
            <a:r>
              <a:rPr lang="en-US" altLang="ko-KR" sz="1400" dirty="0"/>
              <a:t>??</a:t>
            </a:r>
            <a:endParaRPr lang="ko-KR" altLang="en-US" sz="14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6B9F3DE9-33F1-4D8F-8F1D-ADA50178F286}"/>
              </a:ext>
            </a:extLst>
          </p:cNvPr>
          <p:cNvSpPr/>
          <p:nvPr/>
        </p:nvSpPr>
        <p:spPr>
          <a:xfrm>
            <a:off x="10237811" y="5858935"/>
            <a:ext cx="798369" cy="4020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답변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5461ADD0-1367-4449-BC58-3D6C26F7401B}"/>
              </a:ext>
            </a:extLst>
          </p:cNvPr>
          <p:cNvCxnSpPr/>
          <p:nvPr/>
        </p:nvCxnSpPr>
        <p:spPr>
          <a:xfrm>
            <a:off x="5470572" y="6308495"/>
            <a:ext cx="5545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0FB62A8-2B43-479E-915C-7D895CEA2B07}"/>
              </a:ext>
            </a:extLst>
          </p:cNvPr>
          <p:cNvSpPr txBox="1"/>
          <p:nvPr/>
        </p:nvSpPr>
        <p:spPr>
          <a:xfrm>
            <a:off x="5470572" y="5640480"/>
            <a:ext cx="930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이름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87676C21-D171-4868-881E-2A019A0BA6AC}"/>
              </a:ext>
            </a:extLst>
          </p:cNvPr>
          <p:cNvSpPr txBox="1"/>
          <p:nvPr/>
        </p:nvSpPr>
        <p:spPr>
          <a:xfrm>
            <a:off x="6170030" y="5641500"/>
            <a:ext cx="930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2017.05.05</a:t>
            </a:r>
            <a:endParaRPr lang="ko-KR" altLang="en-US" sz="1200" dirty="0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xmlns="" id="{8B31E3D9-88A2-4DB2-B439-0281F81EDBA6}"/>
              </a:ext>
            </a:extLst>
          </p:cNvPr>
          <p:cNvCxnSpPr/>
          <p:nvPr/>
        </p:nvCxnSpPr>
        <p:spPr>
          <a:xfrm>
            <a:off x="5490736" y="5569456"/>
            <a:ext cx="5545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8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611323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낙찰자 결제페이지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결제정보 입력</a:t>
                      </a:r>
                      <a:r>
                        <a:rPr lang="en-US" altLang="ko-KR" sz="1400" dirty="0"/>
                        <a:t> / </a:t>
                      </a:r>
                      <a:r>
                        <a:rPr lang="ko-KR" altLang="en-US" sz="1400" dirty="0"/>
                        <a:t>결제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주문정보 입력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수령인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/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주소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/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연락처 입력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결제버튼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결제 연동서비스      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 www.iamport.kr/getstarted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97869" y="582403"/>
            <a:ext cx="7318433" cy="5919916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90C40D-F0CC-4B8C-AB1A-C175CB254867}"/>
              </a:ext>
            </a:extLst>
          </p:cNvPr>
          <p:cNvSpPr txBox="1"/>
          <p:nvPr/>
        </p:nvSpPr>
        <p:spPr>
          <a:xfrm>
            <a:off x="4765083" y="1979183"/>
            <a:ext cx="17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정보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5C0A16F-B77F-416C-975A-BED281D0C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93508"/>
              </p:ext>
            </p:extLst>
          </p:nvPr>
        </p:nvGraphicFramePr>
        <p:xfrm>
          <a:off x="4771934" y="2314115"/>
          <a:ext cx="6624420" cy="8573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26223">
                  <a:extLst>
                    <a:ext uri="{9D8B030D-6E8A-4147-A177-3AD203B41FA5}">
                      <a16:colId xmlns:a16="http://schemas.microsoft.com/office/drawing/2014/main" xmlns="" val="293094929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xmlns="" val="190307364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xmlns="" val="3222951576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xmlns="" val="2513142314"/>
                    </a:ext>
                  </a:extLst>
                </a:gridCol>
                <a:gridCol w="1056977">
                  <a:extLst>
                    <a:ext uri="{9D8B030D-6E8A-4147-A177-3AD203B41FA5}">
                      <a16:colId xmlns:a16="http://schemas.microsoft.com/office/drawing/2014/main" xmlns="" val="862315131"/>
                    </a:ext>
                  </a:extLst>
                </a:gridCol>
              </a:tblGrid>
              <a:tr h="318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상품정보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판매자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배송비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주문금액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31504458"/>
                  </a:ext>
                </a:extLst>
              </a:tr>
              <a:tr h="538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[1A00001] </a:t>
                      </a:r>
                      <a:r>
                        <a:rPr lang="ko-KR" altLang="en-US" sz="1000" dirty="0"/>
                        <a:t>코알라 사진 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35625153"/>
                  </a:ext>
                </a:extLst>
              </a:tr>
            </a:tbl>
          </a:graphicData>
        </a:graphic>
      </p:graphicFrame>
      <p:pic>
        <p:nvPicPr>
          <p:cNvPr id="91" name="그림 9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227" y="2726258"/>
            <a:ext cx="470577" cy="352933"/>
          </a:xfrm>
          <a:prstGeom prst="rect">
            <a:avLst/>
          </a:prstGeom>
        </p:spPr>
      </p:pic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34D58216-E2C5-4A89-9F3D-2400158E9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956468"/>
              </p:ext>
            </p:extLst>
          </p:nvPr>
        </p:nvGraphicFramePr>
        <p:xfrm>
          <a:off x="4771934" y="3523523"/>
          <a:ext cx="6608480" cy="1868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4264">
                  <a:extLst>
                    <a:ext uri="{9D8B030D-6E8A-4147-A177-3AD203B41FA5}">
                      <a16:colId xmlns:a16="http://schemas.microsoft.com/office/drawing/2014/main" xmlns="" val="2930949290"/>
                    </a:ext>
                  </a:extLst>
                </a:gridCol>
                <a:gridCol w="5734216">
                  <a:extLst>
                    <a:ext uri="{9D8B030D-6E8A-4147-A177-3AD203B41FA5}">
                      <a16:colId xmlns:a16="http://schemas.microsoft.com/office/drawing/2014/main" xmlns="" val="1903073647"/>
                    </a:ext>
                  </a:extLst>
                </a:gridCol>
              </a:tblGrid>
              <a:tr h="46255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수령인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수취인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31504458"/>
                  </a:ext>
                </a:extLst>
              </a:tr>
              <a:tr h="47051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연락처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010-0000-0000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0844625"/>
                  </a:ext>
                </a:extLst>
              </a:tr>
              <a:tr h="93551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우편번호        </a:t>
                      </a:r>
                      <a:r>
                        <a:rPr lang="en-US" altLang="ko-KR" sz="1000" dirty="0"/>
                        <a:t>121-121</a:t>
                      </a:r>
                    </a:p>
                    <a:p>
                      <a:pPr algn="l" latinLnBrk="1"/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경기도 성남시 중원구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/>
                        <a:t>1111</a:t>
                      </a:r>
                      <a:r>
                        <a:rPr lang="ko-KR" altLang="en-US" sz="1000" dirty="0"/>
                        <a:t>번지 </a:t>
                      </a:r>
                      <a:r>
                        <a:rPr lang="en-US" altLang="ko-KR" sz="1000" dirty="0"/>
                        <a:t>111</a:t>
                      </a:r>
                      <a:r>
                        <a:rPr lang="ko-KR" altLang="en-US" sz="1000" dirty="0"/>
                        <a:t>호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35625153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9B56C099-0816-4E3E-9269-25833C65E410}"/>
              </a:ext>
            </a:extLst>
          </p:cNvPr>
          <p:cNvSpPr txBox="1"/>
          <p:nvPr/>
        </p:nvSpPr>
        <p:spPr>
          <a:xfrm>
            <a:off x="4762586" y="3220551"/>
            <a:ext cx="17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배송지</a:t>
            </a:r>
            <a:r>
              <a:rPr lang="ko-KR" altLang="en-US" sz="1400" dirty="0"/>
              <a:t> 정보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EEC0311A-EF9D-40C6-AAE6-954433FCD429}"/>
              </a:ext>
            </a:extLst>
          </p:cNvPr>
          <p:cNvSpPr txBox="1"/>
          <p:nvPr/>
        </p:nvSpPr>
        <p:spPr>
          <a:xfrm>
            <a:off x="4771934" y="5537222"/>
            <a:ext cx="17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 정보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B217121-8658-482B-8B54-D61F85AC2F28}"/>
              </a:ext>
            </a:extLst>
          </p:cNvPr>
          <p:cNvSpPr txBox="1"/>
          <p:nvPr/>
        </p:nvSpPr>
        <p:spPr>
          <a:xfrm>
            <a:off x="7389733" y="5748266"/>
            <a:ext cx="25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결제금액</a:t>
            </a:r>
            <a:r>
              <a:rPr lang="en-US" altLang="ko-KR" dirty="0"/>
              <a:t>) 130000</a:t>
            </a:r>
            <a:r>
              <a:rPr lang="ko-KR" altLang="en-US" dirty="0"/>
              <a:t>원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8AB4EE40-2882-4CAE-8011-F8A19F7FA53D}"/>
              </a:ext>
            </a:extLst>
          </p:cNvPr>
          <p:cNvCxnSpPr/>
          <p:nvPr/>
        </p:nvCxnSpPr>
        <p:spPr>
          <a:xfrm>
            <a:off x="4762586" y="5459767"/>
            <a:ext cx="6617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74">
            <a:extLst>
              <a:ext uri="{FF2B5EF4-FFF2-40B4-BE49-F238E27FC236}">
                <a16:creationId xmlns:a16="http://schemas.microsoft.com/office/drawing/2014/main" xmlns="" id="{7D0B130C-F343-4CE3-8130-3C81CA810AA4}"/>
              </a:ext>
            </a:extLst>
          </p:cNvPr>
          <p:cNvSpPr/>
          <p:nvPr/>
        </p:nvSpPr>
        <p:spPr>
          <a:xfrm>
            <a:off x="10347114" y="5844518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결제하기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D678F1F-73DF-4F56-8644-EEBD7688BF15}"/>
              </a:ext>
            </a:extLst>
          </p:cNvPr>
          <p:cNvSpPr txBox="1"/>
          <p:nvPr/>
        </p:nvSpPr>
        <p:spPr>
          <a:xfrm>
            <a:off x="4771934" y="5855988"/>
            <a:ext cx="2617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주문금액 </a:t>
            </a:r>
            <a:r>
              <a:rPr lang="en-US" altLang="ko-KR" sz="1100" dirty="0"/>
              <a:t>120000  </a:t>
            </a:r>
            <a:r>
              <a:rPr lang="ko-KR" altLang="en-US" sz="1100" dirty="0"/>
              <a:t>배송비 </a:t>
            </a:r>
            <a:r>
              <a:rPr lang="en-US" altLang="ko-KR" sz="1100" dirty="0"/>
              <a:t>(+) 10000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6C89FD16-DE21-4831-95F3-8980129012F3}"/>
              </a:ext>
            </a:extLst>
          </p:cNvPr>
          <p:cNvSpPr/>
          <p:nvPr/>
        </p:nvSpPr>
        <p:spPr>
          <a:xfrm>
            <a:off x="5624051" y="3604331"/>
            <a:ext cx="1629005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0F40AEA7-0B85-4379-8266-A96DF7509BC9}"/>
              </a:ext>
            </a:extLst>
          </p:cNvPr>
          <p:cNvSpPr/>
          <p:nvPr/>
        </p:nvSpPr>
        <p:spPr>
          <a:xfrm>
            <a:off x="5640374" y="4120329"/>
            <a:ext cx="1629005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7F42D399-56DD-452D-A1F4-FD8B1D873F46}"/>
              </a:ext>
            </a:extLst>
          </p:cNvPr>
          <p:cNvSpPr/>
          <p:nvPr/>
        </p:nvSpPr>
        <p:spPr>
          <a:xfrm>
            <a:off x="5640374" y="4794206"/>
            <a:ext cx="1629005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F307A868-5C27-4353-BEB9-7FC27D9A8BEE}"/>
              </a:ext>
            </a:extLst>
          </p:cNvPr>
          <p:cNvSpPr/>
          <p:nvPr/>
        </p:nvSpPr>
        <p:spPr>
          <a:xfrm>
            <a:off x="5640374" y="5122349"/>
            <a:ext cx="1629005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94F77B3-E2AB-4D87-BA6B-9A1E54FA35CE}"/>
              </a:ext>
            </a:extLst>
          </p:cNvPr>
          <p:cNvSpPr/>
          <p:nvPr/>
        </p:nvSpPr>
        <p:spPr>
          <a:xfrm>
            <a:off x="6293530" y="4493914"/>
            <a:ext cx="989947" cy="243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Annotation">
            <a:extLst>
              <a:ext uri="{FF2B5EF4-FFF2-40B4-BE49-F238E27FC236}">
                <a16:creationId xmlns:a16="http://schemas.microsoft.com/office/drawing/2014/main" xmlns="" id="{EADC5634-E654-4C97-9829-41F154350496}"/>
              </a:ext>
            </a:extLst>
          </p:cNvPr>
          <p:cNvGrpSpPr/>
          <p:nvPr/>
        </p:nvGrpSpPr>
        <p:grpSpPr>
          <a:xfrm>
            <a:off x="7822159" y="3666850"/>
            <a:ext cx="771038" cy="444500"/>
            <a:chOff x="1099061" y="819290"/>
            <a:chExt cx="771038" cy="444500"/>
          </a:xfrm>
        </p:grpSpPr>
        <p:sp>
          <p:nvSpPr>
            <p:cNvPr id="94" name="Circle">
              <a:extLst>
                <a:ext uri="{FF2B5EF4-FFF2-40B4-BE49-F238E27FC236}">
                  <a16:creationId xmlns:a16="http://schemas.microsoft.com/office/drawing/2014/main" xmlns="" id="{FB926D64-1BFB-4199-9734-7379A799C833}"/>
                </a:ext>
              </a:extLst>
            </p:cNvPr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95" name="Line">
              <a:extLst>
                <a:ext uri="{FF2B5EF4-FFF2-40B4-BE49-F238E27FC236}">
                  <a16:creationId xmlns:a16="http://schemas.microsoft.com/office/drawing/2014/main" xmlns="" id="{0A4FED71-6C21-46E7-8E66-E75979133DD5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 flipH="1">
              <a:off x="1099061" y="1041540"/>
              <a:ext cx="326538" cy="9894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7" name="Annotation">
            <a:extLst>
              <a:ext uri="{FF2B5EF4-FFF2-40B4-BE49-F238E27FC236}">
                <a16:creationId xmlns:a16="http://schemas.microsoft.com/office/drawing/2014/main" xmlns="" id="{9861A01B-9350-49E6-895E-6668A018CA4B}"/>
              </a:ext>
            </a:extLst>
          </p:cNvPr>
          <p:cNvGrpSpPr/>
          <p:nvPr/>
        </p:nvGrpSpPr>
        <p:grpSpPr>
          <a:xfrm>
            <a:off x="10804314" y="5316108"/>
            <a:ext cx="588404" cy="528410"/>
            <a:chOff x="1228427" y="854802"/>
            <a:chExt cx="588404" cy="528410"/>
          </a:xfrm>
        </p:grpSpPr>
        <p:sp>
          <p:nvSpPr>
            <p:cNvPr id="109" name="Circle">
              <a:extLst>
                <a:ext uri="{FF2B5EF4-FFF2-40B4-BE49-F238E27FC236}">
                  <a16:creationId xmlns:a16="http://schemas.microsoft.com/office/drawing/2014/main" xmlns="" id="{DBDBF046-EA74-440C-BBC8-7FB30103BEFC}"/>
                </a:ext>
              </a:extLst>
            </p:cNvPr>
            <p:cNvSpPr/>
            <p:nvPr/>
          </p:nvSpPr>
          <p:spPr>
            <a:xfrm>
              <a:off x="1372331" y="854802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10" name="Line">
              <a:extLst>
                <a:ext uri="{FF2B5EF4-FFF2-40B4-BE49-F238E27FC236}">
                  <a16:creationId xmlns:a16="http://schemas.microsoft.com/office/drawing/2014/main" xmlns="" id="{D88ABE03-61A1-4447-8844-3F7C8A564FC8}"/>
                </a:ext>
              </a:extLst>
            </p:cNvPr>
            <p:cNvCxnSpPr>
              <a:cxnSpLocks/>
              <a:endCxn id="84" idx="0"/>
            </p:cNvCxnSpPr>
            <p:nvPr/>
          </p:nvCxnSpPr>
          <p:spPr>
            <a:xfrm flipH="1">
              <a:off x="1228427" y="1233769"/>
              <a:ext cx="211702" cy="14944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47712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>
            <a:off x="-1187247" y="1187244"/>
            <a:ext cx="6858002" cy="4483509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2404606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검색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94515" y="618537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ontent"/>
            <p:cNvSpPr>
              <a:spLocks noChangeAspect="1" noEditPoints="1"/>
            </p:cNvSpPr>
            <p:nvPr/>
          </p:nvSpPr>
          <p:spPr bwMode="auto">
            <a:xfrm>
              <a:off x="5865485" y="2539175"/>
              <a:ext cx="4785842" cy="2770244"/>
            </a:xfrm>
            <a:custGeom>
              <a:avLst/>
              <a:gdLst>
                <a:gd name="T0" fmla="*/ 213 w 671"/>
                <a:gd name="T1" fmla="*/ 214 h 667"/>
                <a:gd name="T2" fmla="*/ 27 w 671"/>
                <a:gd name="T3" fmla="*/ 27 h 667"/>
                <a:gd name="T4" fmla="*/ 151 w 671"/>
                <a:gd name="T5" fmla="*/ 101 h 667"/>
                <a:gd name="T6" fmla="*/ 27 w 671"/>
                <a:gd name="T7" fmla="*/ 105 h 667"/>
                <a:gd name="T8" fmla="*/ 133 w 671"/>
                <a:gd name="T9" fmla="*/ 60 h 667"/>
                <a:gd name="T10" fmla="*/ 153 w 671"/>
                <a:gd name="T11" fmla="*/ 40 h 667"/>
                <a:gd name="T12" fmla="*/ 653 w 671"/>
                <a:gd name="T13" fmla="*/ 80 h 667"/>
                <a:gd name="T14" fmla="*/ 71 w 671"/>
                <a:gd name="T15" fmla="*/ 102 h 667"/>
                <a:gd name="T16" fmla="*/ 187 w 671"/>
                <a:gd name="T17" fmla="*/ 171 h 667"/>
                <a:gd name="T18" fmla="*/ 27 w 671"/>
                <a:gd name="T19" fmla="*/ 140 h 667"/>
                <a:gd name="T20" fmla="*/ 280 w 671"/>
                <a:gd name="T21" fmla="*/ 160 h 667"/>
                <a:gd name="T22" fmla="*/ 280 w 671"/>
                <a:gd name="T23" fmla="*/ 134 h 667"/>
                <a:gd name="T24" fmla="*/ 213 w 671"/>
                <a:gd name="T25" fmla="*/ 440 h 667"/>
                <a:gd name="T26" fmla="*/ 27 w 671"/>
                <a:gd name="T27" fmla="*/ 254 h 667"/>
                <a:gd name="T28" fmla="*/ 27 w 671"/>
                <a:gd name="T29" fmla="*/ 414 h 667"/>
                <a:gd name="T30" fmla="*/ 121 w 671"/>
                <a:gd name="T31" fmla="*/ 268 h 667"/>
                <a:gd name="T32" fmla="*/ 86 w 671"/>
                <a:gd name="T33" fmla="*/ 272 h 667"/>
                <a:gd name="T34" fmla="*/ 52 w 671"/>
                <a:gd name="T35" fmla="*/ 320 h 667"/>
                <a:gd name="T36" fmla="*/ 55 w 671"/>
                <a:gd name="T37" fmla="*/ 374 h 667"/>
                <a:gd name="T38" fmla="*/ 95 w 671"/>
                <a:gd name="T39" fmla="*/ 396 h 667"/>
                <a:gd name="T40" fmla="*/ 139 w 671"/>
                <a:gd name="T41" fmla="*/ 379 h 667"/>
                <a:gd name="T42" fmla="*/ 173 w 671"/>
                <a:gd name="T43" fmla="*/ 346 h 667"/>
                <a:gd name="T44" fmla="*/ 155 w 671"/>
                <a:gd name="T45" fmla="*/ 309 h 667"/>
                <a:gd name="T46" fmla="*/ 139 w 671"/>
                <a:gd name="T47" fmla="*/ 271 h 667"/>
                <a:gd name="T48" fmla="*/ 280 w 671"/>
                <a:gd name="T49" fmla="*/ 307 h 667"/>
                <a:gd name="T50" fmla="*/ 280 w 671"/>
                <a:gd name="T51" fmla="*/ 280 h 667"/>
                <a:gd name="T52" fmla="*/ 128 w 671"/>
                <a:gd name="T53" fmla="*/ 312 h 667"/>
                <a:gd name="T54" fmla="*/ 135 w 671"/>
                <a:gd name="T55" fmla="*/ 327 h 667"/>
                <a:gd name="T56" fmla="*/ 144 w 671"/>
                <a:gd name="T57" fmla="*/ 334 h 667"/>
                <a:gd name="T58" fmla="*/ 130 w 671"/>
                <a:gd name="T59" fmla="*/ 347 h 667"/>
                <a:gd name="T60" fmla="*/ 115 w 671"/>
                <a:gd name="T61" fmla="*/ 367 h 667"/>
                <a:gd name="T62" fmla="*/ 98 w 671"/>
                <a:gd name="T63" fmla="*/ 359 h 667"/>
                <a:gd name="T64" fmla="*/ 68 w 671"/>
                <a:gd name="T65" fmla="*/ 351 h 667"/>
                <a:gd name="T66" fmla="*/ 75 w 671"/>
                <a:gd name="T67" fmla="*/ 333 h 667"/>
                <a:gd name="T68" fmla="*/ 76 w 671"/>
                <a:gd name="T69" fmla="*/ 308 h 667"/>
                <a:gd name="T70" fmla="*/ 77 w 671"/>
                <a:gd name="T71" fmla="*/ 299 h 667"/>
                <a:gd name="T72" fmla="*/ 91 w 671"/>
                <a:gd name="T73" fmla="*/ 302 h 667"/>
                <a:gd name="T74" fmla="*/ 102 w 671"/>
                <a:gd name="T75" fmla="*/ 310 h 667"/>
                <a:gd name="T76" fmla="*/ 126 w 671"/>
                <a:gd name="T77" fmla="*/ 294 h 667"/>
                <a:gd name="T78" fmla="*/ 89 w 671"/>
                <a:gd name="T79" fmla="*/ 312 h 667"/>
                <a:gd name="T80" fmla="*/ 105 w 671"/>
                <a:gd name="T81" fmla="*/ 332 h 667"/>
                <a:gd name="T82" fmla="*/ 130 w 671"/>
                <a:gd name="T83" fmla="*/ 335 h 667"/>
                <a:gd name="T84" fmla="*/ 115 w 671"/>
                <a:gd name="T85" fmla="*/ 308 h 667"/>
                <a:gd name="T86" fmla="*/ 653 w 671"/>
                <a:gd name="T87" fmla="*/ 387 h 667"/>
                <a:gd name="T88" fmla="*/ 0 w 671"/>
                <a:gd name="T89" fmla="*/ 454 h 667"/>
                <a:gd name="T90" fmla="*/ 213 w 671"/>
                <a:gd name="T91" fmla="*/ 454 h 667"/>
                <a:gd name="T92" fmla="*/ 187 w 671"/>
                <a:gd name="T93" fmla="*/ 480 h 667"/>
                <a:gd name="T94" fmla="*/ 27 w 671"/>
                <a:gd name="T95" fmla="*/ 480 h 667"/>
                <a:gd name="T96" fmla="*/ 63 w 671"/>
                <a:gd name="T97" fmla="*/ 516 h 667"/>
                <a:gd name="T98" fmla="*/ 45 w 671"/>
                <a:gd name="T99" fmla="*/ 560 h 667"/>
                <a:gd name="T100" fmla="*/ 63 w 671"/>
                <a:gd name="T101" fmla="*/ 604 h 667"/>
                <a:gd name="T102" fmla="*/ 121 w 671"/>
                <a:gd name="T103" fmla="*/ 597 h 667"/>
                <a:gd name="T104" fmla="*/ 169 w 671"/>
                <a:gd name="T105" fmla="*/ 561 h 667"/>
                <a:gd name="T106" fmla="*/ 144 w 671"/>
                <a:gd name="T107" fmla="*/ 546 h 667"/>
                <a:gd name="T108" fmla="*/ 107 w 671"/>
                <a:gd name="T109" fmla="*/ 498 h 667"/>
                <a:gd name="T110" fmla="*/ 653 w 671"/>
                <a:gd name="T111" fmla="*/ 534 h 667"/>
                <a:gd name="T112" fmla="*/ 107 w 671"/>
                <a:gd name="T113" fmla="*/ 541 h 667"/>
                <a:gd name="T114" fmla="*/ 87 w 671"/>
                <a:gd name="T115" fmla="*/ 560 h 667"/>
                <a:gd name="T116" fmla="*/ 280 w 671"/>
                <a:gd name="T117" fmla="*/ 614 h 667"/>
                <a:gd name="T118" fmla="*/ 280 w 671"/>
                <a:gd name="T119" fmla="*/ 58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1" h="667">
                  <a:moveTo>
                    <a:pt x="0" y="0"/>
                  </a:moveTo>
                  <a:lnTo>
                    <a:pt x="0" y="214"/>
                  </a:lnTo>
                  <a:lnTo>
                    <a:pt x="213" y="214"/>
                  </a:lnTo>
                  <a:lnTo>
                    <a:pt x="213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187" y="27"/>
                  </a:lnTo>
                  <a:lnTo>
                    <a:pt x="187" y="134"/>
                  </a:lnTo>
                  <a:lnTo>
                    <a:pt x="151" y="101"/>
                  </a:lnTo>
                  <a:lnTo>
                    <a:pt x="119" y="117"/>
                  </a:lnTo>
                  <a:lnTo>
                    <a:pt x="74" y="64"/>
                  </a:lnTo>
                  <a:lnTo>
                    <a:pt x="27" y="105"/>
                  </a:lnTo>
                  <a:lnTo>
                    <a:pt x="27" y="27"/>
                  </a:lnTo>
                  <a:close/>
                  <a:moveTo>
                    <a:pt x="153" y="40"/>
                  </a:moveTo>
                  <a:cubicBezTo>
                    <a:pt x="142" y="40"/>
                    <a:pt x="133" y="49"/>
                    <a:pt x="133" y="60"/>
                  </a:cubicBezTo>
                  <a:cubicBezTo>
                    <a:pt x="133" y="72"/>
                    <a:pt x="142" y="80"/>
                    <a:pt x="153" y="80"/>
                  </a:cubicBezTo>
                  <a:cubicBezTo>
                    <a:pt x="164" y="80"/>
                    <a:pt x="173" y="72"/>
                    <a:pt x="173" y="60"/>
                  </a:cubicBezTo>
                  <a:cubicBezTo>
                    <a:pt x="173" y="49"/>
                    <a:pt x="164" y="40"/>
                    <a:pt x="153" y="40"/>
                  </a:cubicBezTo>
                  <a:close/>
                  <a:moveTo>
                    <a:pt x="280" y="54"/>
                  </a:moveTo>
                  <a:cubicBezTo>
                    <a:pt x="262" y="54"/>
                    <a:pt x="262" y="81"/>
                    <a:pt x="280" y="80"/>
                  </a:cubicBezTo>
                  <a:lnTo>
                    <a:pt x="653" y="80"/>
                  </a:lnTo>
                  <a:cubicBezTo>
                    <a:pt x="671" y="81"/>
                    <a:pt x="671" y="54"/>
                    <a:pt x="653" y="54"/>
                  </a:cubicBezTo>
                  <a:lnTo>
                    <a:pt x="280" y="54"/>
                  </a:lnTo>
                  <a:close/>
                  <a:moveTo>
                    <a:pt x="71" y="102"/>
                  </a:moveTo>
                  <a:lnTo>
                    <a:pt x="112" y="151"/>
                  </a:lnTo>
                  <a:lnTo>
                    <a:pt x="147" y="133"/>
                  </a:lnTo>
                  <a:lnTo>
                    <a:pt x="187" y="171"/>
                  </a:lnTo>
                  <a:lnTo>
                    <a:pt x="187" y="187"/>
                  </a:lnTo>
                  <a:lnTo>
                    <a:pt x="27" y="187"/>
                  </a:lnTo>
                  <a:lnTo>
                    <a:pt x="27" y="140"/>
                  </a:lnTo>
                  <a:lnTo>
                    <a:pt x="71" y="102"/>
                  </a:lnTo>
                  <a:close/>
                  <a:moveTo>
                    <a:pt x="280" y="134"/>
                  </a:moveTo>
                  <a:cubicBezTo>
                    <a:pt x="262" y="134"/>
                    <a:pt x="262" y="161"/>
                    <a:pt x="280" y="160"/>
                  </a:cubicBezTo>
                  <a:lnTo>
                    <a:pt x="653" y="160"/>
                  </a:lnTo>
                  <a:cubicBezTo>
                    <a:pt x="671" y="161"/>
                    <a:pt x="671" y="134"/>
                    <a:pt x="653" y="134"/>
                  </a:cubicBezTo>
                  <a:lnTo>
                    <a:pt x="280" y="134"/>
                  </a:lnTo>
                  <a:close/>
                  <a:moveTo>
                    <a:pt x="0" y="227"/>
                  </a:moveTo>
                  <a:lnTo>
                    <a:pt x="0" y="440"/>
                  </a:lnTo>
                  <a:lnTo>
                    <a:pt x="213" y="440"/>
                  </a:lnTo>
                  <a:lnTo>
                    <a:pt x="213" y="227"/>
                  </a:lnTo>
                  <a:lnTo>
                    <a:pt x="0" y="227"/>
                  </a:lnTo>
                  <a:close/>
                  <a:moveTo>
                    <a:pt x="27" y="254"/>
                  </a:moveTo>
                  <a:lnTo>
                    <a:pt x="187" y="254"/>
                  </a:lnTo>
                  <a:lnTo>
                    <a:pt x="187" y="414"/>
                  </a:lnTo>
                  <a:lnTo>
                    <a:pt x="27" y="414"/>
                  </a:lnTo>
                  <a:lnTo>
                    <a:pt x="27" y="254"/>
                  </a:lnTo>
                  <a:close/>
                  <a:moveTo>
                    <a:pt x="125" y="267"/>
                  </a:moveTo>
                  <a:cubicBezTo>
                    <a:pt x="124" y="267"/>
                    <a:pt x="122" y="268"/>
                    <a:pt x="121" y="268"/>
                  </a:cubicBezTo>
                  <a:cubicBezTo>
                    <a:pt x="115" y="269"/>
                    <a:pt x="110" y="271"/>
                    <a:pt x="106" y="273"/>
                  </a:cubicBezTo>
                  <a:cubicBezTo>
                    <a:pt x="102" y="275"/>
                    <a:pt x="102" y="275"/>
                    <a:pt x="100" y="277"/>
                  </a:cubicBezTo>
                  <a:cubicBezTo>
                    <a:pt x="96" y="275"/>
                    <a:pt x="92" y="273"/>
                    <a:pt x="86" y="272"/>
                  </a:cubicBezTo>
                  <a:cubicBezTo>
                    <a:pt x="78" y="271"/>
                    <a:pt x="67" y="272"/>
                    <a:pt x="58" y="280"/>
                  </a:cubicBezTo>
                  <a:cubicBezTo>
                    <a:pt x="48" y="291"/>
                    <a:pt x="48" y="305"/>
                    <a:pt x="49" y="314"/>
                  </a:cubicBezTo>
                  <a:cubicBezTo>
                    <a:pt x="50" y="318"/>
                    <a:pt x="51" y="318"/>
                    <a:pt x="52" y="320"/>
                  </a:cubicBezTo>
                  <a:cubicBezTo>
                    <a:pt x="50" y="322"/>
                    <a:pt x="49" y="322"/>
                    <a:pt x="47" y="325"/>
                  </a:cubicBezTo>
                  <a:cubicBezTo>
                    <a:pt x="42" y="333"/>
                    <a:pt x="37" y="345"/>
                    <a:pt x="42" y="359"/>
                  </a:cubicBezTo>
                  <a:cubicBezTo>
                    <a:pt x="44" y="366"/>
                    <a:pt x="49" y="371"/>
                    <a:pt x="55" y="374"/>
                  </a:cubicBezTo>
                  <a:lnTo>
                    <a:pt x="55" y="374"/>
                  </a:lnTo>
                  <a:cubicBezTo>
                    <a:pt x="63" y="379"/>
                    <a:pt x="72" y="380"/>
                    <a:pt x="78" y="379"/>
                  </a:cubicBezTo>
                  <a:cubicBezTo>
                    <a:pt x="82" y="385"/>
                    <a:pt x="87" y="391"/>
                    <a:pt x="95" y="396"/>
                  </a:cubicBezTo>
                  <a:cubicBezTo>
                    <a:pt x="100" y="398"/>
                    <a:pt x="106" y="400"/>
                    <a:pt x="112" y="400"/>
                  </a:cubicBezTo>
                  <a:cubicBezTo>
                    <a:pt x="119" y="400"/>
                    <a:pt x="126" y="396"/>
                    <a:pt x="130" y="392"/>
                  </a:cubicBezTo>
                  <a:cubicBezTo>
                    <a:pt x="134" y="388"/>
                    <a:pt x="137" y="383"/>
                    <a:pt x="139" y="379"/>
                  </a:cubicBezTo>
                  <a:cubicBezTo>
                    <a:pt x="141" y="375"/>
                    <a:pt x="141" y="374"/>
                    <a:pt x="141" y="371"/>
                  </a:cubicBezTo>
                  <a:cubicBezTo>
                    <a:pt x="144" y="371"/>
                    <a:pt x="145" y="371"/>
                    <a:pt x="149" y="370"/>
                  </a:cubicBezTo>
                  <a:cubicBezTo>
                    <a:pt x="157" y="367"/>
                    <a:pt x="169" y="360"/>
                    <a:pt x="173" y="346"/>
                  </a:cubicBezTo>
                  <a:lnTo>
                    <a:pt x="173" y="346"/>
                  </a:lnTo>
                  <a:cubicBezTo>
                    <a:pt x="176" y="333"/>
                    <a:pt x="169" y="322"/>
                    <a:pt x="163" y="316"/>
                  </a:cubicBezTo>
                  <a:cubicBezTo>
                    <a:pt x="160" y="312"/>
                    <a:pt x="157" y="311"/>
                    <a:pt x="155" y="309"/>
                  </a:cubicBezTo>
                  <a:cubicBezTo>
                    <a:pt x="155" y="306"/>
                    <a:pt x="155" y="306"/>
                    <a:pt x="155" y="301"/>
                  </a:cubicBezTo>
                  <a:cubicBezTo>
                    <a:pt x="155" y="292"/>
                    <a:pt x="152" y="279"/>
                    <a:pt x="140" y="271"/>
                  </a:cubicBezTo>
                  <a:lnTo>
                    <a:pt x="139" y="271"/>
                  </a:lnTo>
                  <a:cubicBezTo>
                    <a:pt x="135" y="269"/>
                    <a:pt x="130" y="267"/>
                    <a:pt x="125" y="267"/>
                  </a:cubicBezTo>
                  <a:close/>
                  <a:moveTo>
                    <a:pt x="280" y="280"/>
                  </a:moveTo>
                  <a:cubicBezTo>
                    <a:pt x="262" y="280"/>
                    <a:pt x="262" y="307"/>
                    <a:pt x="280" y="307"/>
                  </a:cubicBezTo>
                  <a:lnTo>
                    <a:pt x="653" y="307"/>
                  </a:lnTo>
                  <a:cubicBezTo>
                    <a:pt x="671" y="307"/>
                    <a:pt x="671" y="280"/>
                    <a:pt x="653" y="280"/>
                  </a:cubicBezTo>
                  <a:lnTo>
                    <a:pt x="280" y="280"/>
                  </a:lnTo>
                  <a:close/>
                  <a:moveTo>
                    <a:pt x="126" y="294"/>
                  </a:moveTo>
                  <a:cubicBezTo>
                    <a:pt x="127" y="295"/>
                    <a:pt x="128" y="297"/>
                    <a:pt x="129" y="302"/>
                  </a:cubicBezTo>
                  <a:cubicBezTo>
                    <a:pt x="129" y="308"/>
                    <a:pt x="128" y="312"/>
                    <a:pt x="128" y="312"/>
                  </a:cubicBezTo>
                  <a:lnTo>
                    <a:pt x="125" y="323"/>
                  </a:lnTo>
                  <a:lnTo>
                    <a:pt x="135" y="327"/>
                  </a:lnTo>
                  <a:cubicBezTo>
                    <a:pt x="135" y="327"/>
                    <a:pt x="135" y="327"/>
                    <a:pt x="135" y="327"/>
                  </a:cubicBezTo>
                  <a:lnTo>
                    <a:pt x="135" y="327"/>
                  </a:lnTo>
                  <a:lnTo>
                    <a:pt x="135" y="327"/>
                  </a:lnTo>
                  <a:cubicBezTo>
                    <a:pt x="136" y="328"/>
                    <a:pt x="141" y="331"/>
                    <a:pt x="144" y="334"/>
                  </a:cubicBezTo>
                  <a:cubicBezTo>
                    <a:pt x="147" y="337"/>
                    <a:pt x="147" y="339"/>
                    <a:pt x="147" y="339"/>
                  </a:cubicBezTo>
                  <a:cubicBezTo>
                    <a:pt x="147" y="341"/>
                    <a:pt x="144" y="343"/>
                    <a:pt x="139" y="345"/>
                  </a:cubicBezTo>
                  <a:cubicBezTo>
                    <a:pt x="135" y="346"/>
                    <a:pt x="130" y="347"/>
                    <a:pt x="130" y="347"/>
                  </a:cubicBezTo>
                  <a:lnTo>
                    <a:pt x="120" y="348"/>
                  </a:lnTo>
                  <a:lnTo>
                    <a:pt x="118" y="357"/>
                  </a:lnTo>
                  <a:cubicBezTo>
                    <a:pt x="118" y="357"/>
                    <a:pt x="117" y="362"/>
                    <a:pt x="115" y="367"/>
                  </a:cubicBezTo>
                  <a:cubicBezTo>
                    <a:pt x="114" y="370"/>
                    <a:pt x="112" y="372"/>
                    <a:pt x="110" y="373"/>
                  </a:cubicBezTo>
                  <a:cubicBezTo>
                    <a:pt x="110" y="373"/>
                    <a:pt x="110" y="373"/>
                    <a:pt x="109" y="373"/>
                  </a:cubicBezTo>
                  <a:cubicBezTo>
                    <a:pt x="104" y="369"/>
                    <a:pt x="101" y="364"/>
                    <a:pt x="98" y="359"/>
                  </a:cubicBezTo>
                  <a:lnTo>
                    <a:pt x="93" y="350"/>
                  </a:lnTo>
                  <a:lnTo>
                    <a:pt x="83" y="352"/>
                  </a:lnTo>
                  <a:cubicBezTo>
                    <a:pt x="83" y="352"/>
                    <a:pt x="71" y="352"/>
                    <a:pt x="68" y="351"/>
                  </a:cubicBezTo>
                  <a:cubicBezTo>
                    <a:pt x="67" y="350"/>
                    <a:pt x="67" y="350"/>
                    <a:pt x="67" y="349"/>
                  </a:cubicBezTo>
                  <a:cubicBezTo>
                    <a:pt x="66" y="347"/>
                    <a:pt x="67" y="344"/>
                    <a:pt x="69" y="340"/>
                  </a:cubicBezTo>
                  <a:cubicBezTo>
                    <a:pt x="72" y="336"/>
                    <a:pt x="75" y="333"/>
                    <a:pt x="75" y="333"/>
                  </a:cubicBezTo>
                  <a:lnTo>
                    <a:pt x="84" y="326"/>
                  </a:lnTo>
                  <a:lnTo>
                    <a:pt x="79" y="317"/>
                  </a:lnTo>
                  <a:cubicBezTo>
                    <a:pt x="79" y="317"/>
                    <a:pt x="77" y="313"/>
                    <a:pt x="76" y="308"/>
                  </a:cubicBezTo>
                  <a:cubicBezTo>
                    <a:pt x="75" y="304"/>
                    <a:pt x="75" y="301"/>
                    <a:pt x="77" y="299"/>
                  </a:cubicBezTo>
                  <a:lnTo>
                    <a:pt x="77" y="299"/>
                  </a:lnTo>
                  <a:lnTo>
                    <a:pt x="77" y="299"/>
                  </a:lnTo>
                  <a:cubicBezTo>
                    <a:pt x="78" y="298"/>
                    <a:pt x="79" y="298"/>
                    <a:pt x="82" y="299"/>
                  </a:cubicBezTo>
                  <a:cubicBezTo>
                    <a:pt x="85" y="299"/>
                    <a:pt x="89" y="301"/>
                    <a:pt x="91" y="302"/>
                  </a:cubicBezTo>
                  <a:lnTo>
                    <a:pt x="91" y="302"/>
                  </a:lnTo>
                  <a:lnTo>
                    <a:pt x="91" y="302"/>
                  </a:lnTo>
                  <a:cubicBezTo>
                    <a:pt x="93" y="303"/>
                    <a:pt x="93" y="303"/>
                    <a:pt x="93" y="303"/>
                  </a:cubicBezTo>
                  <a:lnTo>
                    <a:pt x="102" y="310"/>
                  </a:lnTo>
                  <a:lnTo>
                    <a:pt x="110" y="302"/>
                  </a:lnTo>
                  <a:cubicBezTo>
                    <a:pt x="110" y="302"/>
                    <a:pt x="114" y="299"/>
                    <a:pt x="118" y="296"/>
                  </a:cubicBezTo>
                  <a:cubicBezTo>
                    <a:pt x="123" y="294"/>
                    <a:pt x="126" y="294"/>
                    <a:pt x="126" y="294"/>
                  </a:cubicBezTo>
                  <a:close/>
                  <a:moveTo>
                    <a:pt x="115" y="308"/>
                  </a:moveTo>
                  <a:cubicBezTo>
                    <a:pt x="109" y="310"/>
                    <a:pt x="105" y="328"/>
                    <a:pt x="105" y="328"/>
                  </a:cubicBezTo>
                  <a:cubicBezTo>
                    <a:pt x="105" y="328"/>
                    <a:pt x="96" y="306"/>
                    <a:pt x="89" y="312"/>
                  </a:cubicBezTo>
                  <a:cubicBezTo>
                    <a:pt x="82" y="317"/>
                    <a:pt x="103" y="330"/>
                    <a:pt x="103" y="330"/>
                  </a:cubicBezTo>
                  <a:cubicBezTo>
                    <a:pt x="103" y="330"/>
                    <a:pt x="80" y="332"/>
                    <a:pt x="83" y="340"/>
                  </a:cubicBezTo>
                  <a:cubicBezTo>
                    <a:pt x="86" y="348"/>
                    <a:pt x="105" y="332"/>
                    <a:pt x="105" y="332"/>
                  </a:cubicBezTo>
                  <a:cubicBezTo>
                    <a:pt x="105" y="332"/>
                    <a:pt x="100" y="356"/>
                    <a:pt x="108" y="355"/>
                  </a:cubicBezTo>
                  <a:cubicBezTo>
                    <a:pt x="117" y="353"/>
                    <a:pt x="107" y="332"/>
                    <a:pt x="107" y="332"/>
                  </a:cubicBezTo>
                  <a:cubicBezTo>
                    <a:pt x="107" y="332"/>
                    <a:pt x="129" y="344"/>
                    <a:pt x="130" y="335"/>
                  </a:cubicBezTo>
                  <a:cubicBezTo>
                    <a:pt x="131" y="326"/>
                    <a:pt x="108" y="329"/>
                    <a:pt x="108" y="329"/>
                  </a:cubicBezTo>
                  <a:cubicBezTo>
                    <a:pt x="108" y="329"/>
                    <a:pt x="126" y="313"/>
                    <a:pt x="118" y="309"/>
                  </a:cubicBezTo>
                  <a:cubicBezTo>
                    <a:pt x="117" y="308"/>
                    <a:pt x="116" y="308"/>
                    <a:pt x="115" y="308"/>
                  </a:cubicBezTo>
                  <a:close/>
                  <a:moveTo>
                    <a:pt x="280" y="360"/>
                  </a:moveTo>
                  <a:cubicBezTo>
                    <a:pt x="262" y="360"/>
                    <a:pt x="262" y="387"/>
                    <a:pt x="280" y="387"/>
                  </a:cubicBezTo>
                  <a:lnTo>
                    <a:pt x="653" y="387"/>
                  </a:lnTo>
                  <a:cubicBezTo>
                    <a:pt x="671" y="387"/>
                    <a:pt x="671" y="360"/>
                    <a:pt x="653" y="360"/>
                  </a:cubicBezTo>
                  <a:lnTo>
                    <a:pt x="280" y="360"/>
                  </a:lnTo>
                  <a:close/>
                  <a:moveTo>
                    <a:pt x="0" y="454"/>
                  </a:moveTo>
                  <a:lnTo>
                    <a:pt x="0" y="667"/>
                  </a:lnTo>
                  <a:lnTo>
                    <a:pt x="213" y="667"/>
                  </a:lnTo>
                  <a:lnTo>
                    <a:pt x="213" y="454"/>
                  </a:lnTo>
                  <a:lnTo>
                    <a:pt x="0" y="454"/>
                  </a:lnTo>
                  <a:close/>
                  <a:moveTo>
                    <a:pt x="27" y="480"/>
                  </a:moveTo>
                  <a:lnTo>
                    <a:pt x="187" y="480"/>
                  </a:lnTo>
                  <a:lnTo>
                    <a:pt x="187" y="640"/>
                  </a:lnTo>
                  <a:lnTo>
                    <a:pt x="27" y="640"/>
                  </a:lnTo>
                  <a:lnTo>
                    <a:pt x="27" y="480"/>
                  </a:lnTo>
                  <a:close/>
                  <a:moveTo>
                    <a:pt x="107" y="498"/>
                  </a:moveTo>
                  <a:cubicBezTo>
                    <a:pt x="107" y="498"/>
                    <a:pt x="99" y="521"/>
                    <a:pt x="92" y="524"/>
                  </a:cubicBezTo>
                  <a:cubicBezTo>
                    <a:pt x="85" y="527"/>
                    <a:pt x="63" y="516"/>
                    <a:pt x="63" y="516"/>
                  </a:cubicBezTo>
                  <a:cubicBezTo>
                    <a:pt x="63" y="516"/>
                    <a:pt x="73" y="538"/>
                    <a:pt x="70" y="546"/>
                  </a:cubicBezTo>
                  <a:cubicBezTo>
                    <a:pt x="68" y="551"/>
                    <a:pt x="44" y="560"/>
                    <a:pt x="44" y="560"/>
                  </a:cubicBezTo>
                  <a:lnTo>
                    <a:pt x="45" y="560"/>
                  </a:lnTo>
                  <a:cubicBezTo>
                    <a:pt x="45" y="560"/>
                    <a:pt x="44" y="561"/>
                    <a:pt x="44" y="561"/>
                  </a:cubicBezTo>
                  <a:cubicBezTo>
                    <a:pt x="44" y="561"/>
                    <a:pt x="68" y="569"/>
                    <a:pt x="69" y="575"/>
                  </a:cubicBezTo>
                  <a:cubicBezTo>
                    <a:pt x="72" y="584"/>
                    <a:pt x="63" y="604"/>
                    <a:pt x="63" y="604"/>
                  </a:cubicBezTo>
                  <a:cubicBezTo>
                    <a:pt x="63" y="604"/>
                    <a:pt x="84" y="593"/>
                    <a:pt x="90" y="597"/>
                  </a:cubicBezTo>
                  <a:cubicBezTo>
                    <a:pt x="97" y="601"/>
                    <a:pt x="107" y="623"/>
                    <a:pt x="107" y="623"/>
                  </a:cubicBezTo>
                  <a:cubicBezTo>
                    <a:pt x="107" y="623"/>
                    <a:pt x="114" y="600"/>
                    <a:pt x="121" y="597"/>
                  </a:cubicBezTo>
                  <a:cubicBezTo>
                    <a:pt x="129" y="594"/>
                    <a:pt x="151" y="605"/>
                    <a:pt x="151" y="605"/>
                  </a:cubicBezTo>
                  <a:cubicBezTo>
                    <a:pt x="151" y="605"/>
                    <a:pt x="141" y="582"/>
                    <a:pt x="143" y="575"/>
                  </a:cubicBezTo>
                  <a:cubicBezTo>
                    <a:pt x="145" y="570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9" y="561"/>
                    <a:pt x="169" y="560"/>
                    <a:pt x="169" y="560"/>
                  </a:cubicBezTo>
                  <a:cubicBezTo>
                    <a:pt x="169" y="560"/>
                    <a:pt x="146" y="552"/>
                    <a:pt x="144" y="546"/>
                  </a:cubicBezTo>
                  <a:cubicBezTo>
                    <a:pt x="141" y="537"/>
                    <a:pt x="151" y="516"/>
                    <a:pt x="151" y="516"/>
                  </a:cubicBezTo>
                  <a:cubicBezTo>
                    <a:pt x="151" y="516"/>
                    <a:pt x="130" y="528"/>
                    <a:pt x="123" y="524"/>
                  </a:cubicBezTo>
                  <a:cubicBezTo>
                    <a:pt x="116" y="520"/>
                    <a:pt x="107" y="498"/>
                    <a:pt x="107" y="498"/>
                  </a:cubicBezTo>
                  <a:close/>
                  <a:moveTo>
                    <a:pt x="280" y="507"/>
                  </a:moveTo>
                  <a:cubicBezTo>
                    <a:pt x="262" y="507"/>
                    <a:pt x="262" y="534"/>
                    <a:pt x="280" y="534"/>
                  </a:cubicBezTo>
                  <a:lnTo>
                    <a:pt x="653" y="534"/>
                  </a:lnTo>
                  <a:cubicBezTo>
                    <a:pt x="671" y="534"/>
                    <a:pt x="671" y="507"/>
                    <a:pt x="653" y="507"/>
                  </a:cubicBezTo>
                  <a:lnTo>
                    <a:pt x="280" y="507"/>
                  </a:lnTo>
                  <a:close/>
                  <a:moveTo>
                    <a:pt x="107" y="541"/>
                  </a:moveTo>
                  <a:cubicBezTo>
                    <a:pt x="118" y="541"/>
                    <a:pt x="126" y="550"/>
                    <a:pt x="126" y="560"/>
                  </a:cubicBezTo>
                  <a:cubicBezTo>
                    <a:pt x="126" y="571"/>
                    <a:pt x="118" y="580"/>
                    <a:pt x="107" y="580"/>
                  </a:cubicBezTo>
                  <a:cubicBezTo>
                    <a:pt x="96" y="580"/>
                    <a:pt x="87" y="571"/>
                    <a:pt x="87" y="560"/>
                  </a:cubicBezTo>
                  <a:cubicBezTo>
                    <a:pt x="87" y="550"/>
                    <a:pt x="96" y="541"/>
                    <a:pt x="107" y="541"/>
                  </a:cubicBezTo>
                  <a:close/>
                  <a:moveTo>
                    <a:pt x="280" y="587"/>
                  </a:moveTo>
                  <a:cubicBezTo>
                    <a:pt x="262" y="587"/>
                    <a:pt x="262" y="614"/>
                    <a:pt x="280" y="614"/>
                  </a:cubicBezTo>
                  <a:lnTo>
                    <a:pt x="653" y="614"/>
                  </a:lnTo>
                  <a:cubicBezTo>
                    <a:pt x="671" y="614"/>
                    <a:pt x="671" y="587"/>
                    <a:pt x="653" y="587"/>
                  </a:cubicBezTo>
                  <a:lnTo>
                    <a:pt x="280" y="58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603864" y="1219204"/>
            <a:ext cx="7299735" cy="768094"/>
            <a:chOff x="4603864" y="1219204"/>
            <a:chExt cx="7299735" cy="768094"/>
          </a:xfrm>
        </p:grpSpPr>
        <p:sp>
          <p:nvSpPr>
            <p:cNvPr id="67" name="TextBox 66"/>
            <p:cNvSpPr txBox="1"/>
            <p:nvPr/>
          </p:nvSpPr>
          <p:spPr>
            <a:xfrm>
              <a:off x="4892495" y="1219204"/>
              <a:ext cx="928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KoBay</a:t>
              </a:r>
              <a:endPara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490176" y="1266061"/>
              <a:ext cx="2319528" cy="319155"/>
              <a:chOff x="6391853" y="1305389"/>
              <a:chExt cx="2319528" cy="31915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391853" y="1305389"/>
                <a:ext cx="2319528" cy="31915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8731" y="1335856"/>
                <a:ext cx="244883" cy="244883"/>
              </a:xfrm>
              <a:prstGeom prst="rect">
                <a:avLst/>
              </a:prstGeom>
            </p:spPr>
          </p:pic>
        </p:grpSp>
        <p:sp>
          <p:nvSpPr>
            <p:cNvPr id="69" name="직사각형 68"/>
            <p:cNvSpPr/>
            <p:nvPr/>
          </p:nvSpPr>
          <p:spPr>
            <a:xfrm>
              <a:off x="4603864" y="1715624"/>
              <a:ext cx="7299735" cy="271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73771" y="1687857"/>
            <a:ext cx="76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6379" y="1673110"/>
            <a:ext cx="106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진행 예정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66265" y="1687856"/>
            <a:ext cx="8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낙찰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9183329" y="1309867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경매등록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9" name="Text Placeholder 1"/>
          <p:cNvSpPr txBox="1">
            <a:spLocks/>
          </p:cNvSpPr>
          <p:nvPr/>
        </p:nvSpPr>
        <p:spPr>
          <a:xfrm>
            <a:off x="245808" y="3860663"/>
            <a:ext cx="3604577" cy="2510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dirty="0"/>
              <a:t>주요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검색 상세 페이지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342270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849641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검색페이지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검색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4397869" y="559543"/>
            <a:ext cx="7318433" cy="5919916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5159950" y="2051352"/>
          <a:ext cx="6065941" cy="1660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72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2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5588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5588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9638">
                <a:tc rowSpan="3"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컴퓨터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디지털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주방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가전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식품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생활용품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완구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취미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패션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잡화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80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 </a:t>
                      </a: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</a:rPr>
                        <a:t>뷰티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헬스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가구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생활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스포츠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유아용품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도서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쿠폰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여행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레저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티켓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514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2"/>
                          </a:solidFill>
                        </a:rPr>
                        <a:t>가격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b="0" i="0" kern="1200" cap="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₩                   </a:t>
                      </a:r>
                      <a:r>
                        <a:rPr lang="en-US" altLang="ko-KR" sz="900" b="0" i="0" kern="1200" cap="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                    /</a:t>
                      </a:r>
                      <a:r>
                        <a:rPr lang="en-US" altLang="ko-KR" sz="900" b="0" i="0" kern="1200" cap="all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900" b="1" i="0" kern="1200" cap="all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제외코드 </a:t>
                      </a:r>
                      <a:endParaRPr lang="ko-KR" altLang="en-US" sz="900" b="1" i="0" kern="1200" cap="all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6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err="1">
                          <a:solidFill>
                            <a:schemeClr val="tx2"/>
                          </a:solidFill>
                        </a:rPr>
                        <a:t>배송비</a:t>
                      </a:r>
                      <a:r>
                        <a:rPr lang="ko-KR" altLang="en-US" sz="900" dirty="0"/>
                        <a:t>       무료배송    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    </a:t>
                      </a:r>
                      <a:r>
                        <a:rPr lang="ko-KR" altLang="en-US" sz="900" b="1" dirty="0">
                          <a:solidFill>
                            <a:schemeClr val="tx2"/>
                          </a:solidFill>
                        </a:rPr>
                        <a:t>경매마감</a:t>
                      </a:r>
                      <a:r>
                        <a:rPr lang="ko-KR" altLang="en-US" sz="900" dirty="0"/>
                        <a:t>                   이내   </a:t>
                      </a:r>
                      <a:r>
                        <a:rPr lang="en-US" altLang="ko-KR" sz="900" dirty="0"/>
                        <a:t>/</a:t>
                      </a:r>
                      <a:r>
                        <a:rPr lang="en-US" altLang="ko-KR" sz="900" baseline="0" dirty="0"/>
                        <a:t>   </a:t>
                      </a:r>
                      <a:r>
                        <a:rPr lang="ko-KR" altLang="en-US" sz="900" b="1" baseline="0" dirty="0">
                          <a:solidFill>
                            <a:schemeClr val="tx2"/>
                          </a:solidFill>
                        </a:rPr>
                        <a:t>경매상태</a:t>
                      </a:r>
                      <a:r>
                        <a:rPr lang="ko-KR" altLang="en-US" sz="900" baseline="0" dirty="0"/>
                        <a:t>          전체         진행         예정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430690" y="3163410"/>
            <a:ext cx="463126" cy="125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132641" y="3163409"/>
            <a:ext cx="463126" cy="125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8436468" y="3158540"/>
            <a:ext cx="1698129" cy="130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6430690" y="3446439"/>
            <a:ext cx="89853" cy="91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864392" y="3451642"/>
            <a:ext cx="463126" cy="125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9471404" y="3446439"/>
            <a:ext cx="89853" cy="91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9942139" y="3446439"/>
            <a:ext cx="89853" cy="91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478384" y="3446439"/>
            <a:ext cx="89853" cy="91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271907" y="3148791"/>
            <a:ext cx="521859" cy="1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5142992" y="3920066"/>
          <a:ext cx="6095274" cy="2513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0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297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14" name="그룹 113"/>
          <p:cNvGrpSpPr/>
          <p:nvPr/>
        </p:nvGrpSpPr>
        <p:grpSpPr>
          <a:xfrm>
            <a:off x="5298289" y="4567021"/>
            <a:ext cx="1265798" cy="1253381"/>
            <a:chOff x="5361538" y="2379292"/>
            <a:chExt cx="1571372" cy="1828914"/>
          </a:xfrm>
        </p:grpSpPr>
        <p:sp>
          <p:nvSpPr>
            <p:cNvPr id="115" name="직사각형 114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4" y="2379292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9" name="그룹 128"/>
          <p:cNvGrpSpPr/>
          <p:nvPr/>
        </p:nvGrpSpPr>
        <p:grpSpPr>
          <a:xfrm>
            <a:off x="6807507" y="4558774"/>
            <a:ext cx="1265798" cy="1253381"/>
            <a:chOff x="5361538" y="2379292"/>
            <a:chExt cx="1571372" cy="1828914"/>
          </a:xfrm>
        </p:grpSpPr>
        <p:sp>
          <p:nvSpPr>
            <p:cNvPr id="130" name="직사각형 129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4" y="2379292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3" name="그룹 132"/>
          <p:cNvGrpSpPr/>
          <p:nvPr/>
        </p:nvGrpSpPr>
        <p:grpSpPr>
          <a:xfrm>
            <a:off x="8295590" y="4567021"/>
            <a:ext cx="1265798" cy="1253381"/>
            <a:chOff x="5361538" y="2379292"/>
            <a:chExt cx="1571372" cy="1828914"/>
          </a:xfrm>
        </p:grpSpPr>
        <p:sp>
          <p:nvSpPr>
            <p:cNvPr id="134" name="직사각형 133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4" y="2379292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7" name="그룹 136"/>
          <p:cNvGrpSpPr/>
          <p:nvPr/>
        </p:nvGrpSpPr>
        <p:grpSpPr>
          <a:xfrm>
            <a:off x="9792394" y="4558774"/>
            <a:ext cx="1265798" cy="1253381"/>
            <a:chOff x="5361538" y="2379292"/>
            <a:chExt cx="1571372" cy="1828914"/>
          </a:xfrm>
        </p:grpSpPr>
        <p:sp>
          <p:nvSpPr>
            <p:cNvPr id="138" name="직사각형 13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4" y="2379292"/>
              <a:ext cx="1563936" cy="1172952"/>
            </a:xfrm>
            <a:prstGeom prst="rect">
              <a:avLst/>
            </a:prstGeom>
          </p:spPr>
        </p:pic>
      </p:grp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8986683" y="4028923"/>
          <a:ext cx="2164072" cy="249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53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91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정렬기준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가격 낮은 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이등변 삼각형 17"/>
          <p:cNvSpPr/>
          <p:nvPr/>
        </p:nvSpPr>
        <p:spPr>
          <a:xfrm rot="10800000">
            <a:off x="10896600" y="4093027"/>
            <a:ext cx="141188" cy="1217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209634" y="31610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페이지 기본 로드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검색어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반영 리스트 출력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검색어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기억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카테고리 및 조건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ajax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페이지 이동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X)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검색어내에서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체크사항 전달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조건           에 따른 제약으로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재검색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(reload)</a:t>
            </a: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정렬기준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ajax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실시간반영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4.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리스트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클릭시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해당페이지로 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47" name="Annotation"/>
          <p:cNvGrpSpPr/>
          <p:nvPr/>
        </p:nvGrpSpPr>
        <p:grpSpPr>
          <a:xfrm>
            <a:off x="6103211" y="1376057"/>
            <a:ext cx="393839" cy="552247"/>
            <a:chOff x="1293425" y="582678"/>
            <a:chExt cx="444500" cy="690525"/>
          </a:xfrm>
        </p:grpSpPr>
        <p:sp>
          <p:nvSpPr>
            <p:cNvPr id="148" name="Circle"/>
            <p:cNvSpPr/>
            <p:nvPr/>
          </p:nvSpPr>
          <p:spPr>
            <a:xfrm>
              <a:off x="1293425" y="82870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49" name="Line"/>
            <p:cNvCxnSpPr>
              <a:stCxn id="148" idx="0"/>
            </p:cNvCxnSpPr>
            <p:nvPr/>
          </p:nvCxnSpPr>
          <p:spPr>
            <a:xfrm flipV="1">
              <a:off x="1515675" y="582678"/>
              <a:ext cx="106451" cy="24602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0" name="Annotation"/>
          <p:cNvGrpSpPr/>
          <p:nvPr/>
        </p:nvGrpSpPr>
        <p:grpSpPr>
          <a:xfrm>
            <a:off x="5546513" y="2386016"/>
            <a:ext cx="393839" cy="539545"/>
            <a:chOff x="1293425" y="598561"/>
            <a:chExt cx="444500" cy="674642"/>
          </a:xfrm>
        </p:grpSpPr>
        <p:sp>
          <p:nvSpPr>
            <p:cNvPr id="151" name="Circle"/>
            <p:cNvSpPr/>
            <p:nvPr/>
          </p:nvSpPr>
          <p:spPr>
            <a:xfrm>
              <a:off x="1293425" y="82870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52" name="Line"/>
            <p:cNvCxnSpPr>
              <a:stCxn id="151" idx="0"/>
            </p:cNvCxnSpPr>
            <p:nvPr/>
          </p:nvCxnSpPr>
          <p:spPr>
            <a:xfrm flipH="1" flipV="1">
              <a:off x="1380938" y="598561"/>
              <a:ext cx="134738" cy="23014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3" name="Annotation"/>
          <p:cNvGrpSpPr/>
          <p:nvPr/>
        </p:nvGrpSpPr>
        <p:grpSpPr>
          <a:xfrm>
            <a:off x="8495291" y="3862574"/>
            <a:ext cx="570544" cy="355489"/>
            <a:chOff x="1291905" y="516912"/>
            <a:chExt cx="643935" cy="444500"/>
          </a:xfrm>
        </p:grpSpPr>
        <p:sp>
          <p:nvSpPr>
            <p:cNvPr id="154" name="Circle"/>
            <p:cNvSpPr/>
            <p:nvPr/>
          </p:nvSpPr>
          <p:spPr>
            <a:xfrm>
              <a:off x="1291905" y="516912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155" name="Line"/>
            <p:cNvCxnSpPr>
              <a:endCxn id="17" idx="1"/>
            </p:cNvCxnSpPr>
            <p:nvPr/>
          </p:nvCxnSpPr>
          <p:spPr>
            <a:xfrm>
              <a:off x="1736405" y="798415"/>
              <a:ext cx="199435" cy="5291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6" name="Annotation"/>
          <p:cNvGrpSpPr/>
          <p:nvPr/>
        </p:nvGrpSpPr>
        <p:grpSpPr>
          <a:xfrm>
            <a:off x="4981597" y="4811485"/>
            <a:ext cx="393839" cy="545416"/>
            <a:chOff x="1293425" y="591219"/>
            <a:chExt cx="444500" cy="681984"/>
          </a:xfrm>
        </p:grpSpPr>
        <p:sp>
          <p:nvSpPr>
            <p:cNvPr id="157" name="Circle"/>
            <p:cNvSpPr/>
            <p:nvPr/>
          </p:nvSpPr>
          <p:spPr>
            <a:xfrm>
              <a:off x="1293425" y="82870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158" name="Line"/>
            <p:cNvCxnSpPr>
              <a:stCxn id="157" idx="0"/>
            </p:cNvCxnSpPr>
            <p:nvPr/>
          </p:nvCxnSpPr>
          <p:spPr>
            <a:xfrm flipV="1">
              <a:off x="1515676" y="591219"/>
              <a:ext cx="222249" cy="23748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9" name="Line"/>
          <p:cNvCxnSpPr/>
          <p:nvPr/>
        </p:nvCxnSpPr>
        <p:spPr>
          <a:xfrm flipV="1">
            <a:off x="5537165" y="2918637"/>
            <a:ext cx="146576" cy="287305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5039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1ACCFEA0-BAB2-40F5-9C9D-282874244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216" y="916974"/>
            <a:ext cx="5577840" cy="1089379"/>
          </a:xfrm>
        </p:spPr>
        <p:txBody>
          <a:bodyPr>
            <a:normAutofit/>
          </a:bodyPr>
          <a:lstStyle/>
          <a:p>
            <a:r>
              <a:rPr lang="en-US" altLang="ko-KR" sz="4400" b="1" dirty="0" err="1"/>
              <a:t>KoBay</a:t>
            </a:r>
            <a:r>
              <a:rPr lang="en-US" altLang="ko-KR" sz="4400" b="1" dirty="0"/>
              <a:t> </a:t>
            </a:r>
            <a:r>
              <a:rPr lang="ko-KR" altLang="en-US" sz="4400" b="1" dirty="0"/>
              <a:t>소개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xmlns="" id="{D71A9998-11C9-4568-B5EA-077BA1819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216" y="2272683"/>
            <a:ext cx="5577840" cy="3977197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서비스 개요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온라인 경매 서비스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주요 기능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ko-KR" altLang="en-US" sz="1600" dirty="0"/>
              <a:t>회원가입 </a:t>
            </a:r>
            <a:r>
              <a:rPr lang="en-US" altLang="ko-KR" sz="1600" dirty="0"/>
              <a:t>/ </a:t>
            </a:r>
            <a:r>
              <a:rPr lang="ko-KR" altLang="en-US" sz="1600" dirty="0"/>
              <a:t>로그인 </a:t>
            </a:r>
            <a:r>
              <a:rPr lang="en-US" altLang="ko-KR" sz="1600" dirty="0"/>
              <a:t>/ </a:t>
            </a:r>
            <a:r>
              <a:rPr lang="ko-KR" altLang="en-US" sz="1600" dirty="0"/>
              <a:t>로그아웃 </a:t>
            </a:r>
            <a:r>
              <a:rPr lang="en-US" altLang="ko-KR" sz="1600" dirty="0"/>
              <a:t>/ </a:t>
            </a:r>
            <a:r>
              <a:rPr lang="ko-KR" altLang="en-US" sz="1600" dirty="0"/>
              <a:t>회원정보 수정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ko-KR" altLang="en-US" sz="1600" dirty="0"/>
              <a:t>경매 등록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ko-KR" altLang="en-US" sz="1600" dirty="0"/>
              <a:t>경매 게시판 </a:t>
            </a:r>
            <a:r>
              <a:rPr lang="en-US" altLang="ko-KR" sz="1600" dirty="0"/>
              <a:t>/ </a:t>
            </a:r>
            <a:r>
              <a:rPr lang="ko-KR" altLang="en-US" sz="1600" dirty="0"/>
              <a:t>경매 검색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ko-KR" altLang="en-US" sz="1600" dirty="0"/>
              <a:t>입찰 참여</a:t>
            </a:r>
            <a:r>
              <a:rPr lang="en-US" altLang="ko-KR" sz="1600" dirty="0"/>
              <a:t> / </a:t>
            </a:r>
            <a:r>
              <a:rPr lang="ko-KR" altLang="en-US" sz="1600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5661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</a:rPr>
              <a:t>KoBay</a:t>
            </a:r>
            <a:r>
              <a:rPr lang="en-US" altLang="ko-KR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AEB8C766-8A59-4945-BC44-19EB646B2DD6}"/>
              </a:ext>
            </a:extLst>
          </p:cNvPr>
          <p:cNvSpPr/>
          <p:nvPr/>
        </p:nvSpPr>
        <p:spPr>
          <a:xfrm>
            <a:off x="1105877" y="2085136"/>
            <a:ext cx="1788242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Member</a:t>
            </a:r>
            <a:endParaRPr lang="ko-KR" altLang="en-US" sz="12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A908FA67-000B-4900-8046-403627BBBD83}"/>
              </a:ext>
            </a:extLst>
          </p:cNvPr>
          <p:cNvSpPr/>
          <p:nvPr/>
        </p:nvSpPr>
        <p:spPr>
          <a:xfrm>
            <a:off x="9308223" y="2085136"/>
            <a:ext cx="1793289" cy="5948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RecentList</a:t>
            </a:r>
            <a:endParaRPr lang="ko-KR" altLang="en-US" sz="1200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xmlns="" id="{FC232C07-FFC2-4712-A91D-34580D068D43}"/>
              </a:ext>
            </a:extLst>
          </p:cNvPr>
          <p:cNvSpPr/>
          <p:nvPr/>
        </p:nvSpPr>
        <p:spPr>
          <a:xfrm>
            <a:off x="5243367" y="4495045"/>
            <a:ext cx="1648190" cy="59480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Bidders</a:t>
            </a:r>
            <a:endParaRPr lang="ko-KR" altLang="en-US" sz="1200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31AD4260-4E9E-4DDC-BAF5-25A7CBCB7E11}"/>
              </a:ext>
            </a:extLst>
          </p:cNvPr>
          <p:cNvSpPr/>
          <p:nvPr/>
        </p:nvSpPr>
        <p:spPr>
          <a:xfrm>
            <a:off x="5170818" y="2085136"/>
            <a:ext cx="1793289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Auction</a:t>
            </a:r>
            <a:endParaRPr lang="ko-KR" altLang="en-US" sz="120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BE3F6180-37C7-4F28-B4A4-E7364228B282}"/>
              </a:ext>
            </a:extLst>
          </p:cNvPr>
          <p:cNvSpPr/>
          <p:nvPr/>
        </p:nvSpPr>
        <p:spPr>
          <a:xfrm>
            <a:off x="1150265" y="4495045"/>
            <a:ext cx="1699466" cy="59480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ActionResult</a:t>
            </a:r>
            <a:endParaRPr lang="ko-KR" altLang="en-US" sz="12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3F665773-1FEC-4256-8DC9-BF7D24EB6B89}"/>
              </a:ext>
            </a:extLst>
          </p:cNvPr>
          <p:cNvSpPr/>
          <p:nvPr/>
        </p:nvSpPr>
        <p:spPr>
          <a:xfrm>
            <a:off x="7223040" y="4504670"/>
            <a:ext cx="1648190" cy="59480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Bidders 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F61BCE8D-F891-442B-B1BA-0FE823FA811A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 flipH="1">
            <a:off x="6067462" y="2679940"/>
            <a:ext cx="1" cy="181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4F66EE00-7EB8-4870-AD75-C733318A7C81}"/>
              </a:ext>
            </a:extLst>
          </p:cNvPr>
          <p:cNvCxnSpPr>
            <a:stCxn id="66" idx="2"/>
            <a:endCxn id="68" idx="0"/>
          </p:cNvCxnSpPr>
          <p:nvPr/>
        </p:nvCxnSpPr>
        <p:spPr>
          <a:xfrm>
            <a:off x="6067463" y="2679940"/>
            <a:ext cx="1979672" cy="182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65364344-4A14-4EFA-A1D5-866E7722B0A5}"/>
              </a:ext>
            </a:extLst>
          </p:cNvPr>
          <p:cNvCxnSpPr>
            <a:cxnSpLocks/>
            <a:stCxn id="66" idx="3"/>
            <a:endCxn id="64" idx="1"/>
          </p:cNvCxnSpPr>
          <p:nvPr/>
        </p:nvCxnSpPr>
        <p:spPr>
          <a:xfrm>
            <a:off x="6964107" y="2382538"/>
            <a:ext cx="2344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D6170034-C6E6-4151-8571-1E5C6B754DE3}"/>
              </a:ext>
            </a:extLst>
          </p:cNvPr>
          <p:cNvCxnSpPr>
            <a:cxnSpLocks/>
            <a:stCxn id="66" idx="2"/>
            <a:endCxn id="67" idx="3"/>
          </p:cNvCxnSpPr>
          <p:nvPr/>
        </p:nvCxnSpPr>
        <p:spPr>
          <a:xfrm flipH="1">
            <a:off x="2849731" y="2679940"/>
            <a:ext cx="3217732" cy="211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8C7AEC86-D95C-4BF4-90F2-46A9178FB3D2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>
            <a:off x="1999998" y="2679940"/>
            <a:ext cx="0" cy="181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F1A8507C-C6C2-48B2-849D-7889426AC058}"/>
              </a:ext>
            </a:extLst>
          </p:cNvPr>
          <p:cNvCxnSpPr>
            <a:stCxn id="63" idx="3"/>
            <a:endCxn id="66" idx="1"/>
          </p:cNvCxnSpPr>
          <p:nvPr/>
        </p:nvCxnSpPr>
        <p:spPr>
          <a:xfrm>
            <a:off x="2894119" y="2382538"/>
            <a:ext cx="2276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xmlns="" id="{AE0525FC-095B-4907-AA05-EED0D541E013}"/>
              </a:ext>
            </a:extLst>
          </p:cNvPr>
          <p:cNvSpPr/>
          <p:nvPr/>
        </p:nvSpPr>
        <p:spPr>
          <a:xfrm>
            <a:off x="9308223" y="3443603"/>
            <a:ext cx="1793289" cy="5948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QnA</a:t>
            </a:r>
            <a:endParaRPr lang="ko-KR" altLang="en-US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23235054-2049-44C5-A96F-BE6E43588920}"/>
              </a:ext>
            </a:extLst>
          </p:cNvPr>
          <p:cNvCxnSpPr>
            <a:stCxn id="66" idx="3"/>
            <a:endCxn id="103" idx="1"/>
          </p:cNvCxnSpPr>
          <p:nvPr/>
        </p:nvCxnSpPr>
        <p:spPr>
          <a:xfrm>
            <a:off x="6964107" y="2382538"/>
            <a:ext cx="2344116" cy="13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475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A0E68AB0-52B5-4129-B988-E7B742C53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985308"/>
              </p:ext>
            </p:extLst>
          </p:nvPr>
        </p:nvGraphicFramePr>
        <p:xfrm>
          <a:off x="576062" y="1412125"/>
          <a:ext cx="10947155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9431">
                  <a:extLst>
                    <a:ext uri="{9D8B030D-6E8A-4147-A177-3AD203B41FA5}">
                      <a16:colId xmlns:a16="http://schemas.microsoft.com/office/drawing/2014/main" xmlns="" val="3459985440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4120433411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3919567638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792705360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Primary 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786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Member_Email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Varchar2(50)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 </a:t>
                      </a:r>
                      <a:r>
                        <a:rPr lang="ko-KR" altLang="en-US" sz="1400" dirty="0" err="1"/>
                        <a:t>이메일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Member_Pwd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 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5CA5573-D114-4FFB-A298-F248C824C024}"/>
              </a:ext>
            </a:extLst>
          </p:cNvPr>
          <p:cNvSpPr txBox="1"/>
          <p:nvPr/>
        </p:nvSpPr>
        <p:spPr>
          <a:xfrm>
            <a:off x="576062" y="949911"/>
            <a:ext cx="1616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Member </a:t>
            </a:r>
            <a:r>
              <a:rPr lang="ko-KR" altLang="en-US" sz="1600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1547116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D163A42F-5A97-4608-9C02-007BF3C70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91374"/>
              </p:ext>
            </p:extLst>
          </p:nvPr>
        </p:nvGraphicFramePr>
        <p:xfrm>
          <a:off x="576062" y="1141850"/>
          <a:ext cx="10938275" cy="5339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7655">
                  <a:extLst>
                    <a:ext uri="{9D8B030D-6E8A-4147-A177-3AD203B41FA5}">
                      <a16:colId xmlns:a16="http://schemas.microsoft.com/office/drawing/2014/main" xmlns="" val="3459985440"/>
                    </a:ext>
                  </a:extLst>
                </a:gridCol>
                <a:gridCol w="2187655">
                  <a:extLst>
                    <a:ext uri="{9D8B030D-6E8A-4147-A177-3AD203B41FA5}">
                      <a16:colId xmlns:a16="http://schemas.microsoft.com/office/drawing/2014/main" xmlns="" val="4120433411"/>
                    </a:ext>
                  </a:extLst>
                </a:gridCol>
                <a:gridCol w="2187655">
                  <a:extLst>
                    <a:ext uri="{9D8B030D-6E8A-4147-A177-3AD203B41FA5}">
                      <a16:colId xmlns:a16="http://schemas.microsoft.com/office/drawing/2014/main" xmlns="" val="3919567638"/>
                    </a:ext>
                  </a:extLst>
                </a:gridCol>
                <a:gridCol w="2187655">
                  <a:extLst>
                    <a:ext uri="{9D8B030D-6E8A-4147-A177-3AD203B41FA5}">
                      <a16:colId xmlns:a16="http://schemas.microsoft.com/office/drawing/2014/main" xmlns="" val="792705360"/>
                    </a:ext>
                  </a:extLst>
                </a:gridCol>
                <a:gridCol w="2187655">
                  <a:extLst>
                    <a:ext uri="{9D8B030D-6E8A-4147-A177-3AD203B41FA5}">
                      <a16:colId xmlns:a16="http://schemas.microsoft.com/office/drawing/2014/main" xmlns="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경매 등록한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회원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(Member)</a:t>
                      </a:r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786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Auction_unq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Primary 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옥션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560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category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sdate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경매 시작시간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Edate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경매 종료시간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title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image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blob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등록이미지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sprice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시작가격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Fprice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즉시구매가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Deliveryway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배송방법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Deliverypee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배송료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seller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판매자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sellerphone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(20)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판매자 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9C35A85-E012-4982-B15A-8586C19646E5}"/>
              </a:ext>
            </a:extLst>
          </p:cNvPr>
          <p:cNvSpPr txBox="1"/>
          <p:nvPr/>
        </p:nvSpPr>
        <p:spPr>
          <a:xfrm>
            <a:off x="576061" y="601922"/>
            <a:ext cx="1722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auction </a:t>
            </a:r>
            <a:r>
              <a:rPr lang="ko-KR" altLang="en-US" sz="1600" dirty="0"/>
              <a:t>테이블</a:t>
            </a:r>
            <a:r>
              <a:rPr lang="en-US" altLang="ko-KR" sz="1600" dirty="0"/>
              <a:t>(1)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95584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D163A42F-5A97-4608-9C02-007BF3C70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287456"/>
              </p:ext>
            </p:extLst>
          </p:nvPr>
        </p:nvGraphicFramePr>
        <p:xfrm>
          <a:off x="576062" y="1141850"/>
          <a:ext cx="10982665" cy="2565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6533">
                  <a:extLst>
                    <a:ext uri="{9D8B030D-6E8A-4147-A177-3AD203B41FA5}">
                      <a16:colId xmlns:a16="http://schemas.microsoft.com/office/drawing/2014/main" xmlns="" val="3459985440"/>
                    </a:ext>
                  </a:extLst>
                </a:gridCol>
                <a:gridCol w="2196533">
                  <a:extLst>
                    <a:ext uri="{9D8B030D-6E8A-4147-A177-3AD203B41FA5}">
                      <a16:colId xmlns:a16="http://schemas.microsoft.com/office/drawing/2014/main" xmlns="" val="4120433411"/>
                    </a:ext>
                  </a:extLst>
                </a:gridCol>
                <a:gridCol w="1405039">
                  <a:extLst>
                    <a:ext uri="{9D8B030D-6E8A-4147-A177-3AD203B41FA5}">
                      <a16:colId xmlns:a16="http://schemas.microsoft.com/office/drawing/2014/main" xmlns="" val="3919567638"/>
                    </a:ext>
                  </a:extLst>
                </a:gridCol>
                <a:gridCol w="2988027">
                  <a:extLst>
                    <a:ext uri="{9D8B030D-6E8A-4147-A177-3AD203B41FA5}">
                      <a16:colId xmlns:a16="http://schemas.microsoft.com/office/drawing/2014/main" xmlns="" val="792705360"/>
                    </a:ext>
                  </a:extLst>
                </a:gridCol>
                <a:gridCol w="2196533">
                  <a:extLst>
                    <a:ext uri="{9D8B030D-6E8A-4147-A177-3AD203B41FA5}">
                      <a16:colId xmlns:a16="http://schemas.microsoft.com/office/drawing/2014/main" xmlns="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detail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Varchar2(4000)(?),</a:t>
                      </a:r>
                    </a:p>
                    <a:p>
                      <a:pPr algn="ctr" latinLnBrk="1"/>
                      <a:r>
                        <a:rPr lang="en-US" altLang="ko-KR" sz="1400" dirty="0" err="1"/>
                        <a:t>Clob</a:t>
                      </a:r>
                      <a:r>
                        <a:rPr lang="en-US" altLang="ko-KR" sz="1400" dirty="0"/>
                        <a:t>(?)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상세정보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7863690"/>
                  </a:ext>
                </a:extLst>
              </a:tr>
              <a:tr h="3910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Auction_del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 : </a:t>
                      </a:r>
                      <a:r>
                        <a:rPr lang="ko-KR" altLang="en-US" sz="1400" dirty="0"/>
                        <a:t>리스트에서 보여짐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 : </a:t>
                      </a:r>
                      <a:r>
                        <a:rPr lang="ko-KR" altLang="en-US" sz="1400" dirty="0"/>
                        <a:t>리스트에서 </a:t>
                      </a:r>
                      <a:r>
                        <a:rPr lang="en-US" altLang="ko-KR" sz="1400" dirty="0"/>
                        <a:t>X</a:t>
                      </a:r>
                      <a:r>
                        <a:rPr lang="ko-KR" altLang="en-US" sz="1400" dirty="0"/>
                        <a:t>쳐서 보여짐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 : </a:t>
                      </a:r>
                      <a:r>
                        <a:rPr lang="ko-KR" altLang="en-US" sz="1400" dirty="0"/>
                        <a:t>리스트에서 </a:t>
                      </a:r>
                      <a:r>
                        <a:rPr lang="ko-KR" altLang="en-US" sz="1400" dirty="0" err="1"/>
                        <a:t>안보이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560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grade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Primeum</a:t>
                      </a:r>
                      <a:r>
                        <a:rPr lang="en-US" altLang="ko-KR" sz="1400" baseline="0" dirty="0"/>
                        <a:t> : </a:t>
                      </a:r>
                      <a:r>
                        <a:rPr lang="ko-KR" altLang="en-US" sz="1400" baseline="0" dirty="0"/>
                        <a:t>리스트 상위 표시</a:t>
                      </a:r>
                      <a:endParaRPr lang="en-US" altLang="ko-KR" sz="1400" baseline="0" dirty="0"/>
                    </a:p>
                    <a:p>
                      <a:pPr algn="ctr" latinLnBrk="1"/>
                      <a:r>
                        <a:rPr lang="en-US" altLang="ko-KR" sz="1400" baseline="0" dirty="0"/>
                        <a:t>Normal : </a:t>
                      </a:r>
                      <a:r>
                        <a:rPr lang="ko-KR" altLang="en-US" sz="1400" baseline="0" dirty="0"/>
                        <a:t>일반</a:t>
                      </a:r>
                      <a:endParaRPr lang="en-US" altLang="ko-KR" sz="1400" baseline="0" dirty="0"/>
                    </a:p>
                    <a:p>
                      <a:pPr algn="ctr" latinLnBrk="1"/>
                      <a:r>
                        <a:rPr lang="en-US" altLang="ko-KR" sz="1400" baseline="0" dirty="0"/>
                        <a:t>OR</a:t>
                      </a:r>
                    </a:p>
                    <a:p>
                      <a:pPr algn="ctr" latinLnBrk="1"/>
                      <a:r>
                        <a:rPr lang="ko-KR" altLang="en-US" sz="1400" baseline="0" dirty="0"/>
                        <a:t>관리자가 등급 메겨줌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9C35A85-E012-4982-B15A-8586C19646E5}"/>
              </a:ext>
            </a:extLst>
          </p:cNvPr>
          <p:cNvSpPr txBox="1"/>
          <p:nvPr/>
        </p:nvSpPr>
        <p:spPr>
          <a:xfrm>
            <a:off x="576061" y="601922"/>
            <a:ext cx="173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auction </a:t>
            </a:r>
            <a:r>
              <a:rPr lang="ko-KR" altLang="en-US" sz="1600" dirty="0"/>
              <a:t>테이블</a:t>
            </a:r>
            <a:r>
              <a:rPr lang="en-US" altLang="ko-KR" sz="1600" dirty="0"/>
              <a:t>(2)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91932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D163A42F-5A97-4608-9C02-007BF3C70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90962"/>
              </p:ext>
            </p:extLst>
          </p:nvPr>
        </p:nvGraphicFramePr>
        <p:xfrm>
          <a:off x="576062" y="1141850"/>
          <a:ext cx="10982665" cy="22452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6533">
                  <a:extLst>
                    <a:ext uri="{9D8B030D-6E8A-4147-A177-3AD203B41FA5}">
                      <a16:colId xmlns:a16="http://schemas.microsoft.com/office/drawing/2014/main" xmlns="" val="3459985440"/>
                    </a:ext>
                  </a:extLst>
                </a:gridCol>
                <a:gridCol w="2196533">
                  <a:extLst>
                    <a:ext uri="{9D8B030D-6E8A-4147-A177-3AD203B41FA5}">
                      <a16:colId xmlns:a16="http://schemas.microsoft.com/office/drawing/2014/main" xmlns="" val="4120433411"/>
                    </a:ext>
                  </a:extLst>
                </a:gridCol>
                <a:gridCol w="1405039">
                  <a:extLst>
                    <a:ext uri="{9D8B030D-6E8A-4147-A177-3AD203B41FA5}">
                      <a16:colId xmlns:a16="http://schemas.microsoft.com/office/drawing/2014/main" xmlns="" val="3919567638"/>
                    </a:ext>
                  </a:extLst>
                </a:gridCol>
                <a:gridCol w="2988027">
                  <a:extLst>
                    <a:ext uri="{9D8B030D-6E8A-4147-A177-3AD203B41FA5}">
                      <a16:colId xmlns:a16="http://schemas.microsoft.com/office/drawing/2014/main" xmlns="" val="792705360"/>
                    </a:ext>
                  </a:extLst>
                </a:gridCol>
                <a:gridCol w="2196533">
                  <a:extLst>
                    <a:ext uri="{9D8B030D-6E8A-4147-A177-3AD203B41FA5}">
                      <a16:colId xmlns:a16="http://schemas.microsoft.com/office/drawing/2014/main" xmlns="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Bid_unq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Primary 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입찰 참가 고유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7863690"/>
                  </a:ext>
                </a:extLst>
              </a:tr>
              <a:tr h="3910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Auction_unq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입찰 참여한 경매 고유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(Auction) </a:t>
                      </a:r>
                      <a:r>
                        <a:rPr lang="en-US" altLang="ko-KR" sz="1400" dirty="0" err="1"/>
                        <a:t>Auction_unq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560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입찰 참여 회원 고유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(Member) </a:t>
                      </a:r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Bid_price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입찰 참여 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610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Bid_time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Datetime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입찰 참여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05695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9C35A85-E012-4982-B15A-8586C19646E5}"/>
              </a:ext>
            </a:extLst>
          </p:cNvPr>
          <p:cNvSpPr txBox="1"/>
          <p:nvPr/>
        </p:nvSpPr>
        <p:spPr>
          <a:xfrm>
            <a:off x="576061" y="601922"/>
            <a:ext cx="173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Bidders </a:t>
            </a:r>
            <a:r>
              <a:rPr lang="ko-KR" altLang="en-US" sz="1600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1844094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A0E68AB0-52B5-4129-B988-E7B742C53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387095"/>
              </p:ext>
            </p:extLst>
          </p:nvPr>
        </p:nvGraphicFramePr>
        <p:xfrm>
          <a:off x="576061" y="1420146"/>
          <a:ext cx="10947155" cy="52279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9431">
                  <a:extLst>
                    <a:ext uri="{9D8B030D-6E8A-4147-A177-3AD203B41FA5}">
                      <a16:colId xmlns:a16="http://schemas.microsoft.com/office/drawing/2014/main" xmlns="" val="3459985440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4120433411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3919567638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792705360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컬럼명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컬럼</a:t>
                      </a:r>
                      <a:r>
                        <a:rPr lang="ko-KR" altLang="en-US" sz="1400" b="0" dirty="0"/>
                        <a:t>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Key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Comment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연결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+mn-lt"/>
                        </a:rPr>
                        <a:t>Int</a:t>
                      </a:r>
                      <a:r>
                        <a:rPr lang="en-US" altLang="ko-KR" sz="1400" b="0" dirty="0">
                          <a:latin typeface="+mn-lt"/>
                        </a:rPr>
                        <a:t>(11)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Primary key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낙찰된 경매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(auction)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786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+mn-lt"/>
                        </a:rPr>
                        <a:t>Auction_unq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+mn-lt"/>
                        </a:rPr>
                        <a:t>Int</a:t>
                      </a:r>
                      <a:r>
                        <a:rPr lang="en-US" altLang="ko-KR" sz="1400" b="0" dirty="0">
                          <a:latin typeface="+mn-lt"/>
                        </a:rPr>
                        <a:t>(11)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Index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경매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(Auction)</a:t>
                      </a:r>
                      <a:r>
                        <a:rPr lang="en-US" altLang="ko-KR" sz="1400" b="0" dirty="0" err="1">
                          <a:latin typeface="+mn-ea"/>
                          <a:ea typeface="+mn-ea"/>
                        </a:rPr>
                        <a:t>Auction_</a:t>
                      </a:r>
                      <a:r>
                        <a:rPr lang="en-US" altLang="ko-KR" sz="1400" dirty="0" err="1"/>
                        <a:t>unq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592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+mn-lt"/>
                        </a:rPr>
                        <a:t>Ar_</a:t>
                      </a:r>
                      <a:r>
                        <a:rPr lang="en-US" altLang="ko-KR" sz="1400" dirty="0" err="1"/>
                        <a:t>unq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+mn-lt"/>
                        </a:rPr>
                        <a:t>Int</a:t>
                      </a:r>
                      <a:r>
                        <a:rPr lang="en-US" altLang="ko-KR" sz="1400" b="0" dirty="0">
                          <a:latin typeface="+mn-lt"/>
                        </a:rPr>
                        <a:t>(11)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Primary key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낙찰된 경매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0" dirty="0" err="1">
                          <a:latin typeface="+mn-ea"/>
                          <a:ea typeface="+mn-ea"/>
                        </a:rPr>
                        <a:t>AuctionResult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400" b="0" dirty="0" err="1">
                          <a:latin typeface="+mn-ea"/>
                          <a:ea typeface="+mn-ea"/>
                        </a:rPr>
                        <a:t>Ar_</a:t>
                      </a:r>
                      <a:r>
                        <a:rPr lang="en-US" altLang="ko-KR" sz="1400" dirty="0" err="1"/>
                        <a:t>unq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4015862"/>
                  </a:ext>
                </a:extLst>
              </a:tr>
              <a:tr h="521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+mn-lt"/>
                        </a:rPr>
                        <a:t>Auction_price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+mn-lt"/>
                        </a:rPr>
                        <a:t>Int</a:t>
                      </a:r>
                      <a:r>
                        <a:rPr lang="en-US" altLang="ko-KR" sz="1400" b="0" dirty="0">
                          <a:latin typeface="+mn-lt"/>
                        </a:rPr>
                        <a:t>(100)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낙찰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전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0" dirty="0" err="1">
                          <a:latin typeface="+mn-ea"/>
                          <a:ea typeface="+mn-ea"/>
                        </a:rPr>
                        <a:t>AuctionResult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+mn-ea"/>
                          <a:ea typeface="+mn-ea"/>
                        </a:rPr>
                        <a:t>Auction_price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10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lt"/>
                        </a:rPr>
                        <a:t>grade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lt"/>
                        </a:rPr>
                        <a:t>Varchar2(1)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(Auction)grade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9454868"/>
                  </a:ext>
                </a:extLst>
              </a:tr>
              <a:tr h="38313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err="1">
                          <a:latin typeface="+mn-lt"/>
                        </a:rPr>
                        <a:t>sdate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lt"/>
                        </a:rPr>
                        <a:t>Date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경매 시작시간</a:t>
                      </a:r>
                    </a:p>
                    <a:p>
                      <a:pPr algn="ctr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(Auction)</a:t>
                      </a:r>
                      <a:r>
                        <a:rPr lang="en-US" altLang="ko-KR" sz="1400" b="0" dirty="0" err="1">
                          <a:latin typeface="+mn-ea"/>
                          <a:ea typeface="+mn-ea"/>
                        </a:rPr>
                        <a:t>sdate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651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err="1">
                          <a:latin typeface="+mn-lt"/>
                        </a:rPr>
                        <a:t>sprice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+mn-lt"/>
                        </a:rPr>
                        <a:t>Int</a:t>
                      </a:r>
                      <a:r>
                        <a:rPr lang="en-US" altLang="ko-KR" sz="1400" b="0" dirty="0">
                          <a:latin typeface="+mn-lt"/>
                        </a:rPr>
                        <a:t>(15)</a:t>
                      </a:r>
                      <a:endParaRPr lang="ko-KR" altLang="en-US" sz="1400" b="0" dirty="0">
                        <a:latin typeface="+mn-lt"/>
                      </a:endParaRPr>
                    </a:p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시작가격</a:t>
                      </a:r>
                    </a:p>
                    <a:p>
                      <a:pPr algn="ctr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(Auction)</a:t>
                      </a:r>
                      <a:r>
                        <a:rPr lang="en-US" altLang="ko-KR" sz="1400" b="0" dirty="0" err="1">
                          <a:latin typeface="+mn-ea"/>
                          <a:ea typeface="+mn-ea"/>
                        </a:rPr>
                        <a:t>sprice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210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lt"/>
                        </a:rPr>
                        <a:t>title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lt"/>
                        </a:rPr>
                        <a:t>Varchar2(100)</a:t>
                      </a:r>
                      <a:endParaRPr lang="ko-KR" altLang="en-US" sz="1400" b="0" dirty="0">
                        <a:latin typeface="+mn-lt"/>
                      </a:endParaRPr>
                    </a:p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(Auction)title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5601119"/>
                  </a:ext>
                </a:extLst>
              </a:tr>
              <a:tr h="40880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err="1"/>
                        <a:t>utime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Date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경매종료일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현재시간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Auction_del</a:t>
                      </a:r>
                      <a:endParaRPr lang="ko-KR" altLang="en-US" sz="1400" dirty="0"/>
                    </a:p>
                    <a:p>
                      <a:pPr algn="ctr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(1)</a:t>
                      </a:r>
                      <a:endParaRPr lang="ko-KR" altLang="en-US" sz="1400" dirty="0"/>
                    </a:p>
                    <a:p>
                      <a:pPr algn="ctr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값만 보여줌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(Auction)</a:t>
                      </a:r>
                      <a:r>
                        <a:rPr lang="en-US" altLang="ko-KR" sz="1400" b="0" dirty="0" err="1">
                          <a:latin typeface="+mn-ea"/>
                          <a:ea typeface="+mn-ea"/>
                        </a:rPr>
                        <a:t>Auction_del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err="1"/>
                        <a:t>v_time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Date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상품 상세보기를 한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5CA5573-D114-4FFB-A298-F248C824C024}"/>
              </a:ext>
            </a:extLst>
          </p:cNvPr>
          <p:cNvSpPr txBox="1"/>
          <p:nvPr/>
        </p:nvSpPr>
        <p:spPr>
          <a:xfrm>
            <a:off x="576061" y="949911"/>
            <a:ext cx="2504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RecentList</a:t>
            </a:r>
            <a:r>
              <a:rPr lang="en-US" altLang="ko-KR" sz="1600" dirty="0"/>
              <a:t> </a:t>
            </a:r>
            <a:r>
              <a:rPr lang="ko-KR" altLang="en-US" sz="1600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2443791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A0E68AB0-52B5-4129-B988-E7B742C53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103237"/>
              </p:ext>
            </p:extLst>
          </p:nvPr>
        </p:nvGraphicFramePr>
        <p:xfrm>
          <a:off x="576062" y="1412125"/>
          <a:ext cx="10947155" cy="407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9431">
                  <a:extLst>
                    <a:ext uri="{9D8B030D-6E8A-4147-A177-3AD203B41FA5}">
                      <a16:colId xmlns:a16="http://schemas.microsoft.com/office/drawing/2014/main" xmlns="" val="3459985440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4120433411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3919567638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792705360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Ar_unq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Primary 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낙찰된 경매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786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Auction_unq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경매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(Auction)</a:t>
                      </a:r>
                      <a:r>
                        <a:rPr lang="en-US" altLang="ko-KR" sz="1400" dirty="0" err="1"/>
                        <a:t>Auction_unq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592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(member)</a:t>
                      </a:r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401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10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Member_phone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Varchar2(20)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945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bid_price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 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(Bidders)</a:t>
                      </a:r>
                      <a:r>
                        <a:rPr lang="en-US" altLang="ko-KR" sz="1400" dirty="0" err="1"/>
                        <a:t>Bid_price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651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deliveryCharge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(100)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배송비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210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Mem_post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우편번호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560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Mem_addr1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주소 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355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Mem_addr2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Varchar2(300)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상세주소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70551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5CA5573-D114-4FFB-A298-F248C824C024}"/>
              </a:ext>
            </a:extLst>
          </p:cNvPr>
          <p:cNvSpPr txBox="1"/>
          <p:nvPr/>
        </p:nvSpPr>
        <p:spPr>
          <a:xfrm>
            <a:off x="576061" y="949911"/>
            <a:ext cx="2504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AuctionResult</a:t>
            </a:r>
            <a:r>
              <a:rPr lang="en-US" altLang="ko-KR" sz="1600" dirty="0"/>
              <a:t> </a:t>
            </a:r>
            <a:r>
              <a:rPr lang="ko-KR" altLang="en-US" sz="1600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3583042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A117C667-1B7F-48FB-A559-7F49A4785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58801"/>
              </p:ext>
            </p:extLst>
          </p:nvPr>
        </p:nvGraphicFramePr>
        <p:xfrm>
          <a:off x="629328" y="1120641"/>
          <a:ext cx="10947155" cy="2890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9431">
                  <a:extLst>
                    <a:ext uri="{9D8B030D-6E8A-4147-A177-3AD203B41FA5}">
                      <a16:colId xmlns:a16="http://schemas.microsoft.com/office/drawing/2014/main" xmlns="" val="3459985440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4120433411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3919567638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792705360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연결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Q_unq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Primary key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질문고유번호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32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Q_fid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질문에 대한 </a:t>
                      </a:r>
                      <a:r>
                        <a:rPr lang="en-US" altLang="ko-KR" sz="1400" dirty="0"/>
                        <a:t>family 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QnA</a:t>
                      </a:r>
                      <a:r>
                        <a:rPr lang="en-US" altLang="ko-KR" sz="1400" dirty="0"/>
                        <a:t>)</a:t>
                      </a:r>
                      <a:r>
                        <a:rPr lang="en-US" altLang="ko-KR" sz="1400" dirty="0" err="1"/>
                        <a:t>Q_unq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319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경매 등록한 회원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(Member)</a:t>
                      </a:r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7786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Auction_unq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옥션 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(Action)</a:t>
                      </a:r>
                      <a:r>
                        <a:rPr lang="en-US" altLang="ko-KR" sz="1400" dirty="0" err="1"/>
                        <a:t>action_unq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6560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Questioner_</a:t>
                      </a:r>
                      <a:r>
                        <a:rPr lang="en-US" altLang="ko-KR" sz="1400" dirty="0" err="1"/>
                        <a:t>unq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질문 등록한 회원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(Member)</a:t>
                      </a:r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7927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Q_content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text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질문내용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2741554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CFD997C-B119-48A2-B058-3ED737469CCA}"/>
              </a:ext>
            </a:extLst>
          </p:cNvPr>
          <p:cNvSpPr txBox="1"/>
          <p:nvPr/>
        </p:nvSpPr>
        <p:spPr>
          <a:xfrm>
            <a:off x="629328" y="658427"/>
            <a:ext cx="1616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QnA</a:t>
            </a:r>
            <a:r>
              <a:rPr lang="en-US" altLang="ko-KR" sz="1600" dirty="0"/>
              <a:t> </a:t>
            </a:r>
            <a:r>
              <a:rPr lang="ko-KR" altLang="en-US" sz="1600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12719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흐름도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DB53BB8-4672-4E65-A7F6-565730B62437}"/>
              </a:ext>
            </a:extLst>
          </p:cNvPr>
          <p:cNvSpPr/>
          <p:nvPr/>
        </p:nvSpPr>
        <p:spPr>
          <a:xfrm>
            <a:off x="5237825" y="400546"/>
            <a:ext cx="1482571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800B18B0-8BFE-4E6F-AB64-37A26160F904}"/>
              </a:ext>
            </a:extLst>
          </p:cNvPr>
          <p:cNvSpPr/>
          <p:nvPr/>
        </p:nvSpPr>
        <p:spPr>
          <a:xfrm>
            <a:off x="399494" y="1873188"/>
            <a:ext cx="3157081" cy="4758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2F7C544E-A90B-4C07-BE64-F58357F19582}"/>
              </a:ext>
            </a:extLst>
          </p:cNvPr>
          <p:cNvSpPr/>
          <p:nvPr/>
        </p:nvSpPr>
        <p:spPr>
          <a:xfrm>
            <a:off x="3719742" y="1873188"/>
            <a:ext cx="2423605" cy="4758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6B24ABBB-A064-4B20-826E-DF9CBE1EF6B0}"/>
              </a:ext>
            </a:extLst>
          </p:cNvPr>
          <p:cNvSpPr/>
          <p:nvPr/>
        </p:nvSpPr>
        <p:spPr>
          <a:xfrm>
            <a:off x="6276507" y="1873188"/>
            <a:ext cx="5539672" cy="4758431"/>
          </a:xfrm>
          <a:prstGeom prst="roundRect">
            <a:avLst>
              <a:gd name="adj" fmla="val 88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0E56D37-37C3-4690-A0F7-83DF60E5E559}"/>
              </a:ext>
            </a:extLst>
          </p:cNvPr>
          <p:cNvSpPr txBox="1"/>
          <p:nvPr/>
        </p:nvSpPr>
        <p:spPr>
          <a:xfrm>
            <a:off x="1002109" y="1873186"/>
            <a:ext cx="215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3666E8A7-003E-49E7-9A4D-E599AE01C12F}"/>
              </a:ext>
            </a:extLst>
          </p:cNvPr>
          <p:cNvSpPr txBox="1"/>
          <p:nvPr/>
        </p:nvSpPr>
        <p:spPr>
          <a:xfrm>
            <a:off x="4362302" y="1873186"/>
            <a:ext cx="12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경매 등록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04E213BC-37CB-499A-BCE8-B2603C6454F4}"/>
              </a:ext>
            </a:extLst>
          </p:cNvPr>
          <p:cNvSpPr txBox="1"/>
          <p:nvPr/>
        </p:nvSpPr>
        <p:spPr>
          <a:xfrm>
            <a:off x="7741323" y="1873186"/>
            <a:ext cx="21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</a:t>
            </a:r>
            <a:r>
              <a:rPr lang="en-US" altLang="ko-KR" dirty="0"/>
              <a:t>/ </a:t>
            </a:r>
            <a:r>
              <a:rPr lang="ko-KR" altLang="en-US" dirty="0"/>
              <a:t>경매 참여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53FB538F-A80F-4770-85CA-9686F62767FA}"/>
              </a:ext>
            </a:extLst>
          </p:cNvPr>
          <p:cNvSpPr/>
          <p:nvPr/>
        </p:nvSpPr>
        <p:spPr>
          <a:xfrm>
            <a:off x="550416" y="2494625"/>
            <a:ext cx="958789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폼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B55C2683-8A20-47DF-8CB5-0480F09FACD5}"/>
              </a:ext>
            </a:extLst>
          </p:cNvPr>
          <p:cNvSpPr/>
          <p:nvPr/>
        </p:nvSpPr>
        <p:spPr>
          <a:xfrm>
            <a:off x="550415" y="3544862"/>
            <a:ext cx="958789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처리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94DA040A-7922-471D-8B76-689F5909CB04}"/>
              </a:ext>
            </a:extLst>
          </p:cNvPr>
          <p:cNvSpPr/>
          <p:nvPr/>
        </p:nvSpPr>
        <p:spPr>
          <a:xfrm>
            <a:off x="550415" y="1063984"/>
            <a:ext cx="958789" cy="5948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 처리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AFFC363-B3F3-4D73-9B54-80FB05E961FC}"/>
              </a:ext>
            </a:extLst>
          </p:cNvPr>
          <p:cNvSpPr/>
          <p:nvPr/>
        </p:nvSpPr>
        <p:spPr>
          <a:xfrm>
            <a:off x="1885431" y="2493764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회원가입폼</a:t>
            </a:r>
            <a:endParaRPr lang="ko-KR" altLang="en-US" sz="1200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1D3B926B-6556-4A59-8755-578D7888CFCA}"/>
              </a:ext>
            </a:extLst>
          </p:cNvPr>
          <p:cNvSpPr/>
          <p:nvPr/>
        </p:nvSpPr>
        <p:spPr>
          <a:xfrm>
            <a:off x="1885431" y="3544862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회원등록 처리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F4A1E619-3C16-49AE-8780-6A4FDC1FD87B}"/>
              </a:ext>
            </a:extLst>
          </p:cNvPr>
          <p:cNvSpPr/>
          <p:nvPr/>
        </p:nvSpPr>
        <p:spPr>
          <a:xfrm>
            <a:off x="1885431" y="4561208"/>
            <a:ext cx="1337163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개인정보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수정 폼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xmlns="" id="{99728D80-0655-4F55-9F73-B6C524AC2564}"/>
              </a:ext>
            </a:extLst>
          </p:cNvPr>
          <p:cNvSpPr/>
          <p:nvPr/>
        </p:nvSpPr>
        <p:spPr>
          <a:xfrm>
            <a:off x="1885431" y="5577554"/>
            <a:ext cx="1337163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개인정보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수정 처리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834373B1-92E6-49B6-985A-A986FB3A7E5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979111" y="1039738"/>
            <a:ext cx="0" cy="35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28F0A02A-5468-4F17-95BA-3B3E1C77CD86}"/>
              </a:ext>
            </a:extLst>
          </p:cNvPr>
          <p:cNvCxnSpPr>
            <a:cxnSpLocks/>
          </p:cNvCxnSpPr>
          <p:nvPr/>
        </p:nvCxnSpPr>
        <p:spPr>
          <a:xfrm>
            <a:off x="2080746" y="1393794"/>
            <a:ext cx="6748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0AC7EBFA-B764-4655-A677-A25DA1475BA6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010372" y="1393794"/>
            <a:ext cx="0" cy="47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A08103C5-BB07-471B-A56A-8DDF79BA4E4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080746" y="1393794"/>
            <a:ext cx="0" cy="47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8B7F4EA7-2918-427E-8260-E2AE521264F2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8828837" y="1393794"/>
            <a:ext cx="0" cy="47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xmlns="" id="{04AAA5ED-17FF-4CBD-A06C-3A49FA7C64E0}"/>
              </a:ext>
            </a:extLst>
          </p:cNvPr>
          <p:cNvCxnSpPr>
            <a:stCxn id="88" idx="0"/>
            <a:endCxn id="7" idx="1"/>
          </p:cNvCxnSpPr>
          <p:nvPr/>
        </p:nvCxnSpPr>
        <p:spPr>
          <a:xfrm rot="5400000" flipH="1" flipV="1">
            <a:off x="2961896" y="-1211944"/>
            <a:ext cx="343842" cy="4208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2B6735BD-7498-4ED8-A7C1-A652686E36BF}"/>
              </a:ext>
            </a:extLst>
          </p:cNvPr>
          <p:cNvCxnSpPr>
            <a:stCxn id="12" idx="2"/>
            <a:endCxn id="87" idx="0"/>
          </p:cNvCxnSpPr>
          <p:nvPr/>
        </p:nvCxnSpPr>
        <p:spPr>
          <a:xfrm flipH="1">
            <a:off x="1029810" y="3089429"/>
            <a:ext cx="1" cy="45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830CF4EA-2A88-4336-8D3E-8406587CA336}"/>
              </a:ext>
            </a:extLst>
          </p:cNvPr>
          <p:cNvCxnSpPr>
            <a:stCxn id="12" idx="3"/>
            <a:endCxn id="89" idx="1"/>
          </p:cNvCxnSpPr>
          <p:nvPr/>
        </p:nvCxnSpPr>
        <p:spPr>
          <a:xfrm flipV="1">
            <a:off x="1509205" y="2791166"/>
            <a:ext cx="376226" cy="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B7683569-9508-4868-99CF-10044D9E6060}"/>
              </a:ext>
            </a:extLst>
          </p:cNvPr>
          <p:cNvCxnSpPr>
            <a:stCxn id="89" idx="2"/>
            <a:endCxn id="90" idx="0"/>
          </p:cNvCxnSpPr>
          <p:nvPr/>
        </p:nvCxnSpPr>
        <p:spPr>
          <a:xfrm>
            <a:off x="2554013" y="3088568"/>
            <a:ext cx="0" cy="45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1DC3DE9B-0816-43C9-AFDE-EF88FF79636B}"/>
              </a:ext>
            </a:extLst>
          </p:cNvPr>
          <p:cNvCxnSpPr/>
          <p:nvPr/>
        </p:nvCxnSpPr>
        <p:spPr>
          <a:xfrm flipH="1" flipV="1">
            <a:off x="1509204" y="3160450"/>
            <a:ext cx="376227" cy="3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xmlns="" id="{709B0E52-FA0A-470B-8FE4-1D60A4C539C8}"/>
              </a:ext>
            </a:extLst>
          </p:cNvPr>
          <p:cNvCxnSpPr>
            <a:stCxn id="87" idx="2"/>
            <a:endCxn id="91" idx="1"/>
          </p:cNvCxnSpPr>
          <p:nvPr/>
        </p:nvCxnSpPr>
        <p:spPr>
          <a:xfrm rot="16200000" flipH="1">
            <a:off x="1098148" y="4071327"/>
            <a:ext cx="718944" cy="8556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xmlns="" id="{80414FD7-2173-4F51-A73D-3640DCE7C8A6}"/>
              </a:ext>
            </a:extLst>
          </p:cNvPr>
          <p:cNvCxnSpPr>
            <a:stCxn id="91" idx="2"/>
            <a:endCxn id="93" idx="0"/>
          </p:cNvCxnSpPr>
          <p:nvPr/>
        </p:nvCxnSpPr>
        <p:spPr>
          <a:xfrm>
            <a:off x="2554013" y="5156012"/>
            <a:ext cx="0" cy="42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xmlns="" id="{A280A1F0-658F-48DB-B086-FFA34DED0272}"/>
              </a:ext>
            </a:extLst>
          </p:cNvPr>
          <p:cNvSpPr/>
          <p:nvPr/>
        </p:nvSpPr>
        <p:spPr>
          <a:xfrm>
            <a:off x="4280718" y="2492903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등록 폼</a:t>
            </a:r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xmlns="" id="{0745EA07-A063-4DA2-9E9E-CF63B2BEC301}"/>
              </a:ext>
            </a:extLst>
          </p:cNvPr>
          <p:cNvCxnSpPr>
            <a:stCxn id="87" idx="1"/>
            <a:endCxn id="88" idx="1"/>
          </p:cNvCxnSpPr>
          <p:nvPr/>
        </p:nvCxnSpPr>
        <p:spPr>
          <a:xfrm rot="10800000">
            <a:off x="550415" y="1361386"/>
            <a:ext cx="12700" cy="2480878"/>
          </a:xfrm>
          <a:prstGeom prst="bentConnector3">
            <a:avLst>
              <a:gd name="adj1" fmla="val 3058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xmlns="" id="{782EA6E1-7120-4EB8-90EB-ABBFD2207CC0}"/>
              </a:ext>
            </a:extLst>
          </p:cNvPr>
          <p:cNvSpPr/>
          <p:nvPr/>
        </p:nvSpPr>
        <p:spPr>
          <a:xfrm>
            <a:off x="4280717" y="3544861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등록 처리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A47E6971-9393-4EA3-92C7-7186064CBD5C}"/>
              </a:ext>
            </a:extLst>
          </p:cNvPr>
          <p:cNvCxnSpPr>
            <a:stCxn id="128" idx="2"/>
            <a:endCxn id="129" idx="0"/>
          </p:cNvCxnSpPr>
          <p:nvPr/>
        </p:nvCxnSpPr>
        <p:spPr>
          <a:xfrm flipH="1">
            <a:off x="4949299" y="3087707"/>
            <a:ext cx="1" cy="45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xmlns="" id="{8EF46C71-B310-4BB3-851C-9006A84ACEDC}"/>
              </a:ext>
            </a:extLst>
          </p:cNvPr>
          <p:cNvSpPr/>
          <p:nvPr/>
        </p:nvSpPr>
        <p:spPr>
          <a:xfrm>
            <a:off x="4280717" y="4561208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수정 폼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xmlns="" id="{A012CC3A-1838-473F-A8B6-483BB3BF6D66}"/>
              </a:ext>
            </a:extLst>
          </p:cNvPr>
          <p:cNvSpPr/>
          <p:nvPr/>
        </p:nvSpPr>
        <p:spPr>
          <a:xfrm>
            <a:off x="4280717" y="5577554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수정 처리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xmlns="" id="{5E218015-B48C-419F-A1AF-ADB6D84D2245}"/>
              </a:ext>
            </a:extLst>
          </p:cNvPr>
          <p:cNvCxnSpPr/>
          <p:nvPr/>
        </p:nvCxnSpPr>
        <p:spPr>
          <a:xfrm flipH="1">
            <a:off x="4931542" y="4119895"/>
            <a:ext cx="1" cy="45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5CD9D6FF-3753-4B1D-8C54-160B8D0DF055}"/>
              </a:ext>
            </a:extLst>
          </p:cNvPr>
          <p:cNvCxnSpPr/>
          <p:nvPr/>
        </p:nvCxnSpPr>
        <p:spPr>
          <a:xfrm flipH="1">
            <a:off x="4931542" y="5125121"/>
            <a:ext cx="1" cy="45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9F9826DE-558F-4C56-9F3D-E9E4D6A0D5E5}"/>
              </a:ext>
            </a:extLst>
          </p:cNvPr>
          <p:cNvSpPr/>
          <p:nvPr/>
        </p:nvSpPr>
        <p:spPr>
          <a:xfrm>
            <a:off x="6704317" y="2499106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게시판</a:t>
            </a:r>
          </a:p>
        </p:txBody>
      </p: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xmlns="" id="{5EF6B0D1-60D5-4F73-8647-E98E077FB7EA}"/>
              </a:ext>
            </a:extLst>
          </p:cNvPr>
          <p:cNvCxnSpPr>
            <a:stCxn id="129" idx="3"/>
            <a:endCxn id="134" idx="1"/>
          </p:cNvCxnSpPr>
          <p:nvPr/>
        </p:nvCxnSpPr>
        <p:spPr>
          <a:xfrm flipV="1">
            <a:off x="5617880" y="2796508"/>
            <a:ext cx="1086437" cy="1045755"/>
          </a:xfrm>
          <a:prstGeom prst="bentConnector3">
            <a:avLst>
              <a:gd name="adj1" fmla="val 54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FF2E218C-15E1-4BF6-BF61-929D7F86568E}"/>
              </a:ext>
            </a:extLst>
          </p:cNvPr>
          <p:cNvSpPr/>
          <p:nvPr/>
        </p:nvSpPr>
        <p:spPr>
          <a:xfrm>
            <a:off x="8449852" y="2492903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진행 예정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게시판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xmlns="" id="{F2ED8A51-3870-4645-B99F-71C2344A83DC}"/>
              </a:ext>
            </a:extLst>
          </p:cNvPr>
          <p:cNvCxnSpPr>
            <a:stCxn id="134" idx="3"/>
            <a:endCxn id="138" idx="1"/>
          </p:cNvCxnSpPr>
          <p:nvPr/>
        </p:nvCxnSpPr>
        <p:spPr>
          <a:xfrm flipV="1">
            <a:off x="8041480" y="2790305"/>
            <a:ext cx="408372" cy="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xmlns="" id="{C1E2DC11-239C-41E1-95EF-F508A73B8960}"/>
              </a:ext>
            </a:extLst>
          </p:cNvPr>
          <p:cNvCxnSpPr>
            <a:cxnSpLocks/>
            <a:endCxn id="148" idx="1"/>
          </p:cNvCxnSpPr>
          <p:nvPr/>
        </p:nvCxnSpPr>
        <p:spPr>
          <a:xfrm rot="16200000" flipH="1">
            <a:off x="7820227" y="3212639"/>
            <a:ext cx="1055062" cy="204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FEF6579D-A230-4D29-B433-62B7B663361C}"/>
              </a:ext>
            </a:extLst>
          </p:cNvPr>
          <p:cNvSpPr/>
          <p:nvPr/>
        </p:nvSpPr>
        <p:spPr>
          <a:xfrm>
            <a:off x="10195387" y="2489798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낙찰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게시판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xmlns="" id="{6FEAC37C-CF7B-4818-AFF2-793CA2CC275C}"/>
              </a:ext>
            </a:extLst>
          </p:cNvPr>
          <p:cNvSpPr/>
          <p:nvPr/>
        </p:nvSpPr>
        <p:spPr>
          <a:xfrm>
            <a:off x="8449851" y="4561208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경매참여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xmlns="" id="{EAE58195-0382-4B68-B944-C2C81CB35E1B}"/>
              </a:ext>
            </a:extLst>
          </p:cNvPr>
          <p:cNvSpPr/>
          <p:nvPr/>
        </p:nvSpPr>
        <p:spPr>
          <a:xfrm>
            <a:off x="8449851" y="3544861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진행 중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게시판</a:t>
            </a: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xmlns="" id="{AAF455E0-0CBD-4A8D-B0E7-56A091200E6A}"/>
              </a:ext>
            </a:extLst>
          </p:cNvPr>
          <p:cNvSpPr/>
          <p:nvPr/>
        </p:nvSpPr>
        <p:spPr>
          <a:xfrm>
            <a:off x="8449851" y="5577554"/>
            <a:ext cx="1337163" cy="59480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낙찰</a:t>
            </a: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xmlns="" id="{41A62F14-AD71-4872-AAC4-5E297C4A098E}"/>
              </a:ext>
            </a:extLst>
          </p:cNvPr>
          <p:cNvSpPr/>
          <p:nvPr/>
        </p:nvSpPr>
        <p:spPr>
          <a:xfrm>
            <a:off x="6704317" y="4561208"/>
            <a:ext cx="1337163" cy="5948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유찰</a:t>
            </a: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xmlns="" id="{BCF6A9AB-AC9E-4F5B-8C19-36A568F100FC}"/>
              </a:ext>
            </a:extLst>
          </p:cNvPr>
          <p:cNvCxnSpPr>
            <a:stCxn id="148" idx="2"/>
            <a:endCxn id="145" idx="0"/>
          </p:cNvCxnSpPr>
          <p:nvPr/>
        </p:nvCxnSpPr>
        <p:spPr>
          <a:xfrm>
            <a:off x="9118433" y="4139665"/>
            <a:ext cx="0" cy="42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xmlns="" id="{28840EAE-C38C-4B49-B54C-8A2816A69D9A}"/>
              </a:ext>
            </a:extLst>
          </p:cNvPr>
          <p:cNvCxnSpPr>
            <a:cxnSpLocks/>
            <a:stCxn id="145" idx="1"/>
            <a:endCxn id="153" idx="3"/>
          </p:cNvCxnSpPr>
          <p:nvPr/>
        </p:nvCxnSpPr>
        <p:spPr>
          <a:xfrm flipH="1">
            <a:off x="8041480" y="4858610"/>
            <a:ext cx="40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xmlns="" id="{91C0B963-E84B-4FD0-8499-79B70C9B1845}"/>
              </a:ext>
            </a:extLst>
          </p:cNvPr>
          <p:cNvCxnSpPr>
            <a:stCxn id="145" idx="2"/>
            <a:endCxn id="150" idx="0"/>
          </p:cNvCxnSpPr>
          <p:nvPr/>
        </p:nvCxnSpPr>
        <p:spPr>
          <a:xfrm>
            <a:off x="9118433" y="5156012"/>
            <a:ext cx="0" cy="42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88767FFD-7644-4424-B1D8-9AC9EF92A78C}"/>
              </a:ext>
            </a:extLst>
          </p:cNvPr>
          <p:cNvCxnSpPr>
            <a:stCxn id="153" idx="1"/>
            <a:endCxn id="130" idx="3"/>
          </p:cNvCxnSpPr>
          <p:nvPr/>
        </p:nvCxnSpPr>
        <p:spPr>
          <a:xfrm flipH="1">
            <a:off x="5617880" y="4858610"/>
            <a:ext cx="1086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xmlns="" id="{7D5E7922-579C-4E2A-90A2-046E6039D0B3}"/>
              </a:ext>
            </a:extLst>
          </p:cNvPr>
          <p:cNvSpPr txBox="1"/>
          <p:nvPr/>
        </p:nvSpPr>
        <p:spPr>
          <a:xfrm>
            <a:off x="5796275" y="4868211"/>
            <a:ext cx="754602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매각기일 수정</a:t>
            </a:r>
          </a:p>
        </p:txBody>
      </p: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xmlns="" id="{07ED2297-13FC-4C99-A935-D63522F1F78D}"/>
              </a:ext>
            </a:extLst>
          </p:cNvPr>
          <p:cNvCxnSpPr>
            <a:cxnSpLocks/>
          </p:cNvCxnSpPr>
          <p:nvPr/>
        </p:nvCxnSpPr>
        <p:spPr>
          <a:xfrm flipV="1">
            <a:off x="5617880" y="3994953"/>
            <a:ext cx="2831971" cy="709257"/>
          </a:xfrm>
          <a:prstGeom prst="bentConnector3">
            <a:avLst>
              <a:gd name="adj1" fmla="val 21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xmlns="" id="{54A9C952-EBF6-4398-A356-754842B6EB19}"/>
              </a:ext>
            </a:extLst>
          </p:cNvPr>
          <p:cNvSpPr/>
          <p:nvPr/>
        </p:nvSpPr>
        <p:spPr>
          <a:xfrm>
            <a:off x="10195387" y="5577554"/>
            <a:ext cx="1337163" cy="59480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결제 완료</a:t>
            </a:r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xmlns="" id="{595523A4-ABE9-4E16-B6E9-55DDC4F1132A}"/>
              </a:ext>
            </a:extLst>
          </p:cNvPr>
          <p:cNvCxnSpPr>
            <a:stCxn id="150" idx="3"/>
            <a:endCxn id="187" idx="1"/>
          </p:cNvCxnSpPr>
          <p:nvPr/>
        </p:nvCxnSpPr>
        <p:spPr>
          <a:xfrm>
            <a:off x="9787014" y="5874956"/>
            <a:ext cx="408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xmlns="" id="{B27E653E-0985-4934-8731-666D2E4B9AB8}"/>
              </a:ext>
            </a:extLst>
          </p:cNvPr>
          <p:cNvCxnSpPr>
            <a:stCxn id="187" idx="0"/>
            <a:endCxn id="144" idx="2"/>
          </p:cNvCxnSpPr>
          <p:nvPr/>
        </p:nvCxnSpPr>
        <p:spPr>
          <a:xfrm flipV="1">
            <a:off x="10863969" y="3084602"/>
            <a:ext cx="0" cy="249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xmlns="" id="{FDD55EFA-358F-452B-92B4-E89D81F990A2}"/>
              </a:ext>
            </a:extLst>
          </p:cNvPr>
          <p:cNvSpPr/>
          <p:nvPr/>
        </p:nvSpPr>
        <p:spPr>
          <a:xfrm>
            <a:off x="6704317" y="5577554"/>
            <a:ext cx="1337163" cy="5948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결제 취소</a:t>
            </a: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xmlns="" id="{9367E331-8F5E-476A-8ADF-BEF1B14BB5A0}"/>
              </a:ext>
            </a:extLst>
          </p:cNvPr>
          <p:cNvCxnSpPr>
            <a:stCxn id="150" idx="1"/>
            <a:endCxn id="194" idx="3"/>
          </p:cNvCxnSpPr>
          <p:nvPr/>
        </p:nvCxnSpPr>
        <p:spPr>
          <a:xfrm flipH="1">
            <a:off x="8041480" y="5874956"/>
            <a:ext cx="40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xmlns="" id="{0EAB5191-FA30-45B0-9E9F-69609EDDA8BA}"/>
              </a:ext>
            </a:extLst>
          </p:cNvPr>
          <p:cNvCxnSpPr>
            <a:stCxn id="194" idx="0"/>
            <a:endCxn id="153" idx="2"/>
          </p:cNvCxnSpPr>
          <p:nvPr/>
        </p:nvCxnSpPr>
        <p:spPr>
          <a:xfrm flipV="1">
            <a:off x="7372899" y="5156012"/>
            <a:ext cx="0" cy="42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xmlns="" id="{4057DFE5-A1F2-420C-9F44-282A4DF32C0D}"/>
              </a:ext>
            </a:extLst>
          </p:cNvPr>
          <p:cNvCxnSpPr>
            <a:cxnSpLocks/>
            <a:endCxn id="144" idx="0"/>
          </p:cNvCxnSpPr>
          <p:nvPr/>
        </p:nvCxnSpPr>
        <p:spPr>
          <a:xfrm flipV="1">
            <a:off x="8245665" y="2489798"/>
            <a:ext cx="2618304" cy="303888"/>
          </a:xfrm>
          <a:prstGeom prst="bentConnector4">
            <a:avLst>
              <a:gd name="adj1" fmla="val -64"/>
              <a:gd name="adj2" fmla="val 175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14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Main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97869" y="1110150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6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Flip View" descr="&lt;SmartSettings&gt;&lt;SmartResize enabled=&quot;True&quot; minWidth=&quot;30&quot; minHeight=&quot;3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397869" y="2477414"/>
            <a:ext cx="7309084" cy="2527300"/>
            <a:chOff x="848676" y="1612900"/>
            <a:chExt cx="3791900" cy="2527300"/>
          </a:xfrm>
        </p:grpSpPr>
        <p:sp>
          <p:nvSpPr>
            <p:cNvPr id="41" name="Panel"/>
            <p:cNvSpPr/>
            <p:nvPr/>
          </p:nvSpPr>
          <p:spPr>
            <a:xfrm>
              <a:off x="848677" y="1612900"/>
              <a:ext cx="3791899" cy="25273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3" name="Previous Button"/>
            <p:cNvGrpSpPr/>
            <p:nvPr/>
          </p:nvGrpSpPr>
          <p:grpSpPr>
            <a:xfrm>
              <a:off x="848676" y="2705100"/>
              <a:ext cx="97101" cy="342901"/>
              <a:chOff x="848676" y="2705100"/>
              <a:chExt cx="97101" cy="342901"/>
            </a:xfrm>
          </p:grpSpPr>
          <p:sp>
            <p:nvSpPr>
              <p:cNvPr id="82" name="Previous Background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848676" y="2705100"/>
                <a:ext cx="97101" cy="34290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Previous Arrow" descr="&lt;SmartSettings&gt;&lt;SmartResize anchorLeft=&quot;Absolute&quot; anchorTop=&quot;Non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78283" y="2813844"/>
                <a:ext cx="37884" cy="125413"/>
              </a:xfrm>
              <a:custGeom>
                <a:avLst/>
                <a:gdLst>
                  <a:gd name="T0" fmla="*/ 173 w 193"/>
                  <a:gd name="T1" fmla="*/ 0 h 346"/>
                  <a:gd name="T2" fmla="*/ 0 w 193"/>
                  <a:gd name="T3" fmla="*/ 173 h 346"/>
                  <a:gd name="T4" fmla="*/ 173 w 193"/>
                  <a:gd name="T5" fmla="*/ 346 h 346"/>
                  <a:gd name="T6" fmla="*/ 193 w 193"/>
                  <a:gd name="T7" fmla="*/ 327 h 346"/>
                  <a:gd name="T8" fmla="*/ 40 w 193"/>
                  <a:gd name="T9" fmla="*/ 173 h 346"/>
                  <a:gd name="T10" fmla="*/ 193 w 193"/>
                  <a:gd name="T11" fmla="*/ 20 h 346"/>
                  <a:gd name="T12" fmla="*/ 173 w 193"/>
                  <a:gd name="T13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6">
                    <a:moveTo>
                      <a:pt x="173" y="0"/>
                    </a:moveTo>
                    <a:lnTo>
                      <a:pt x="0" y="173"/>
                    </a:lnTo>
                    <a:lnTo>
                      <a:pt x="173" y="346"/>
                    </a:lnTo>
                    <a:lnTo>
                      <a:pt x="193" y="327"/>
                    </a:lnTo>
                    <a:lnTo>
                      <a:pt x="40" y="173"/>
                    </a:lnTo>
                    <a:lnTo>
                      <a:pt x="193" y="20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Next Button"/>
            <p:cNvGrpSpPr/>
            <p:nvPr/>
          </p:nvGrpSpPr>
          <p:grpSpPr>
            <a:xfrm>
              <a:off x="4543475" y="2705100"/>
              <a:ext cx="97101" cy="342901"/>
              <a:chOff x="4543475" y="2705100"/>
              <a:chExt cx="97101" cy="342901"/>
            </a:xfrm>
          </p:grpSpPr>
          <p:sp>
            <p:nvSpPr>
              <p:cNvPr id="80" name="Next Background" descr="&lt;SmartSettings&gt;&lt;SmartResize anchorLeft=&quot;None&quot; anchorTop=&quot;None&quot; anchorRight=&quot;Absolute&quot; anchorBottom=&quot;Non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4543475" y="2705100"/>
                <a:ext cx="97101" cy="34290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Next Arrow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4573495" y="2813844"/>
                <a:ext cx="37063" cy="125413"/>
              </a:xfrm>
              <a:custGeom>
                <a:avLst/>
                <a:gdLst>
                  <a:gd name="T0" fmla="*/ 20 w 193"/>
                  <a:gd name="T1" fmla="*/ 345 h 345"/>
                  <a:gd name="T2" fmla="*/ 193 w 193"/>
                  <a:gd name="T3" fmla="*/ 173 h 345"/>
                  <a:gd name="T4" fmla="*/ 20 w 193"/>
                  <a:gd name="T5" fmla="*/ 0 h 345"/>
                  <a:gd name="T6" fmla="*/ 0 w 193"/>
                  <a:gd name="T7" fmla="*/ 19 h 345"/>
                  <a:gd name="T8" fmla="*/ 153 w 193"/>
                  <a:gd name="T9" fmla="*/ 173 h 345"/>
                  <a:gd name="T10" fmla="*/ 0 w 193"/>
                  <a:gd name="T11" fmla="*/ 326 h 345"/>
                  <a:gd name="T12" fmla="*/ 20 w 193"/>
                  <a:gd name="T1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5">
                    <a:moveTo>
                      <a:pt x="20" y="345"/>
                    </a:moveTo>
                    <a:lnTo>
                      <a:pt x="193" y="173"/>
                    </a:lnTo>
                    <a:lnTo>
                      <a:pt x="20" y="0"/>
                    </a:lnTo>
                    <a:lnTo>
                      <a:pt x="0" y="19"/>
                    </a:lnTo>
                    <a:lnTo>
                      <a:pt x="153" y="173"/>
                    </a:lnTo>
                    <a:lnTo>
                      <a:pt x="0" y="326"/>
                    </a:lnTo>
                    <a:lnTo>
                      <a:pt x="20" y="345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164892" y="2870906"/>
            <a:ext cx="1571372" cy="1828913"/>
            <a:chOff x="5361538" y="2379293"/>
            <a:chExt cx="1571372" cy="1828913"/>
          </a:xfrm>
        </p:grpSpPr>
        <p:sp>
          <p:nvSpPr>
            <p:cNvPr id="3" name="직사각형 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7351614" y="2870962"/>
            <a:ext cx="1571372" cy="1828913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9529283" y="2850458"/>
            <a:ext cx="1571372" cy="1828913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웹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로그인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로그아웃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로그인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로그인 페이지로 이동</a:t>
            </a: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경매등록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경매등록 페이지로 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메인 슬라이드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주요 경매정보 노출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JavaScript,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Jquery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활용</a:t>
            </a:r>
          </a:p>
        </p:txBody>
      </p:sp>
      <p:grpSp>
        <p:nvGrpSpPr>
          <p:cNvPr id="84" name="Annotation"/>
          <p:cNvGrpSpPr/>
          <p:nvPr/>
        </p:nvGrpSpPr>
        <p:grpSpPr>
          <a:xfrm>
            <a:off x="9135438" y="5004715"/>
            <a:ext cx="444500" cy="674962"/>
            <a:chOff x="1425599" y="588828"/>
            <a:chExt cx="444500" cy="674962"/>
          </a:xfrm>
        </p:grpSpPr>
        <p:sp>
          <p:nvSpPr>
            <p:cNvPr id="85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86" name="Line"/>
            <p:cNvCxnSpPr>
              <a:stCxn id="85" idx="0"/>
            </p:cNvCxnSpPr>
            <p:nvPr/>
          </p:nvCxnSpPr>
          <p:spPr>
            <a:xfrm flipH="1" flipV="1">
              <a:off x="1562235" y="588828"/>
              <a:ext cx="85614" cy="23046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71366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순서도: 수동 입력 86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397869" y="1110150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6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Annotation"/>
          <p:cNvGrpSpPr/>
          <p:nvPr/>
        </p:nvGrpSpPr>
        <p:grpSpPr>
          <a:xfrm>
            <a:off x="5854875" y="1593428"/>
            <a:ext cx="444500" cy="613809"/>
            <a:chOff x="-3513292" y="1251145"/>
            <a:chExt cx="444500" cy="613809"/>
          </a:xfrm>
        </p:grpSpPr>
        <p:sp>
          <p:nvSpPr>
            <p:cNvPr id="49" name="Circle"/>
            <p:cNvSpPr/>
            <p:nvPr/>
          </p:nvSpPr>
          <p:spPr>
            <a:xfrm>
              <a:off x="-3513292" y="1251145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>
              <a:off x="-3140718" y="1645524"/>
              <a:ext cx="66081" cy="21943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Flip View" descr="&lt;SmartSettings&gt;&lt;SmartResize enabled=&quot;True&quot; minWidth=&quot;30&quot; minHeight=&quot;3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397869" y="2477414"/>
            <a:ext cx="7309084" cy="2527300"/>
            <a:chOff x="848676" y="1612900"/>
            <a:chExt cx="3791900" cy="2527300"/>
          </a:xfrm>
        </p:grpSpPr>
        <p:sp>
          <p:nvSpPr>
            <p:cNvPr id="41" name="Panel"/>
            <p:cNvSpPr/>
            <p:nvPr/>
          </p:nvSpPr>
          <p:spPr>
            <a:xfrm>
              <a:off x="848677" y="1612900"/>
              <a:ext cx="3791899" cy="25273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3" name="Previous Button"/>
            <p:cNvGrpSpPr/>
            <p:nvPr/>
          </p:nvGrpSpPr>
          <p:grpSpPr>
            <a:xfrm>
              <a:off x="848676" y="2705100"/>
              <a:ext cx="97101" cy="342901"/>
              <a:chOff x="848676" y="2705100"/>
              <a:chExt cx="97101" cy="342901"/>
            </a:xfrm>
          </p:grpSpPr>
          <p:sp>
            <p:nvSpPr>
              <p:cNvPr id="82" name="Previous Background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848676" y="2705100"/>
                <a:ext cx="97101" cy="34290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Previous Arrow" descr="&lt;SmartSettings&gt;&lt;SmartResize anchorLeft=&quot;Absolute&quot; anchorTop=&quot;Non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78283" y="2813844"/>
                <a:ext cx="37884" cy="125413"/>
              </a:xfrm>
              <a:custGeom>
                <a:avLst/>
                <a:gdLst>
                  <a:gd name="T0" fmla="*/ 173 w 193"/>
                  <a:gd name="T1" fmla="*/ 0 h 346"/>
                  <a:gd name="T2" fmla="*/ 0 w 193"/>
                  <a:gd name="T3" fmla="*/ 173 h 346"/>
                  <a:gd name="T4" fmla="*/ 173 w 193"/>
                  <a:gd name="T5" fmla="*/ 346 h 346"/>
                  <a:gd name="T6" fmla="*/ 193 w 193"/>
                  <a:gd name="T7" fmla="*/ 327 h 346"/>
                  <a:gd name="T8" fmla="*/ 40 w 193"/>
                  <a:gd name="T9" fmla="*/ 173 h 346"/>
                  <a:gd name="T10" fmla="*/ 193 w 193"/>
                  <a:gd name="T11" fmla="*/ 20 h 346"/>
                  <a:gd name="T12" fmla="*/ 173 w 193"/>
                  <a:gd name="T13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6">
                    <a:moveTo>
                      <a:pt x="173" y="0"/>
                    </a:moveTo>
                    <a:lnTo>
                      <a:pt x="0" y="173"/>
                    </a:lnTo>
                    <a:lnTo>
                      <a:pt x="173" y="346"/>
                    </a:lnTo>
                    <a:lnTo>
                      <a:pt x="193" y="327"/>
                    </a:lnTo>
                    <a:lnTo>
                      <a:pt x="40" y="173"/>
                    </a:lnTo>
                    <a:lnTo>
                      <a:pt x="193" y="20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Next Button"/>
            <p:cNvGrpSpPr/>
            <p:nvPr/>
          </p:nvGrpSpPr>
          <p:grpSpPr>
            <a:xfrm>
              <a:off x="4543475" y="2705100"/>
              <a:ext cx="97101" cy="342901"/>
              <a:chOff x="4543475" y="2705100"/>
              <a:chExt cx="97101" cy="342901"/>
            </a:xfrm>
          </p:grpSpPr>
          <p:sp>
            <p:nvSpPr>
              <p:cNvPr id="80" name="Next Background" descr="&lt;SmartSettings&gt;&lt;SmartResize anchorLeft=&quot;None&quot; anchorTop=&quot;None&quot; anchorRight=&quot;Absolute&quot; anchorBottom=&quot;Non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4543475" y="2705100"/>
                <a:ext cx="97101" cy="34290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Next Arrow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4573495" y="2813844"/>
                <a:ext cx="37063" cy="125413"/>
              </a:xfrm>
              <a:custGeom>
                <a:avLst/>
                <a:gdLst>
                  <a:gd name="T0" fmla="*/ 20 w 193"/>
                  <a:gd name="T1" fmla="*/ 345 h 345"/>
                  <a:gd name="T2" fmla="*/ 193 w 193"/>
                  <a:gd name="T3" fmla="*/ 173 h 345"/>
                  <a:gd name="T4" fmla="*/ 20 w 193"/>
                  <a:gd name="T5" fmla="*/ 0 h 345"/>
                  <a:gd name="T6" fmla="*/ 0 w 193"/>
                  <a:gd name="T7" fmla="*/ 19 h 345"/>
                  <a:gd name="T8" fmla="*/ 153 w 193"/>
                  <a:gd name="T9" fmla="*/ 173 h 345"/>
                  <a:gd name="T10" fmla="*/ 0 w 193"/>
                  <a:gd name="T11" fmla="*/ 326 h 345"/>
                  <a:gd name="T12" fmla="*/ 20 w 193"/>
                  <a:gd name="T1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5">
                    <a:moveTo>
                      <a:pt x="20" y="345"/>
                    </a:moveTo>
                    <a:lnTo>
                      <a:pt x="193" y="173"/>
                    </a:lnTo>
                    <a:lnTo>
                      <a:pt x="20" y="0"/>
                    </a:lnTo>
                    <a:lnTo>
                      <a:pt x="0" y="19"/>
                    </a:lnTo>
                    <a:lnTo>
                      <a:pt x="153" y="173"/>
                    </a:lnTo>
                    <a:lnTo>
                      <a:pt x="0" y="326"/>
                    </a:lnTo>
                    <a:lnTo>
                      <a:pt x="20" y="345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164892" y="2870906"/>
            <a:ext cx="1571372" cy="1828913"/>
            <a:chOff x="5361538" y="2379293"/>
            <a:chExt cx="1571372" cy="1828913"/>
          </a:xfrm>
        </p:grpSpPr>
        <p:sp>
          <p:nvSpPr>
            <p:cNvPr id="3" name="직사각형 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7351614" y="2870962"/>
            <a:ext cx="1571372" cy="1828913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9529283" y="2850458"/>
            <a:ext cx="1571372" cy="1828913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5" name="Annotation"/>
          <p:cNvGrpSpPr/>
          <p:nvPr/>
        </p:nvGrpSpPr>
        <p:grpSpPr>
          <a:xfrm>
            <a:off x="7692800" y="1557016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5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897625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 중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진행 예정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낙찰  리스트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128336"/>
            <a:ext cx="3982064" cy="3256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4.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진행 중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 진행 중인 경매품목 리스트 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페이지로 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5.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진행 예정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진행 예정인 품목 리스트페이지로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6.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낙찰 버튼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이미 낙찰된 경매품목 리스트페이지로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JavaScript,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Jquery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활용</a:t>
            </a:r>
          </a:p>
        </p:txBody>
      </p:sp>
      <p:grpSp>
        <p:nvGrpSpPr>
          <p:cNvPr id="84" name="Annotation"/>
          <p:cNvGrpSpPr/>
          <p:nvPr/>
        </p:nvGrpSpPr>
        <p:grpSpPr>
          <a:xfrm>
            <a:off x="9344526" y="2152939"/>
            <a:ext cx="737500" cy="444500"/>
            <a:chOff x="1132599" y="819290"/>
            <a:chExt cx="737500" cy="444500"/>
          </a:xfrm>
        </p:grpSpPr>
        <p:sp>
          <p:nvSpPr>
            <p:cNvPr id="85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6</a:t>
              </a:r>
            </a:p>
          </p:txBody>
        </p:sp>
        <p:cxnSp>
          <p:nvCxnSpPr>
            <p:cNvPr id="86" name="Line"/>
            <p:cNvCxnSpPr>
              <a:stCxn id="85" idx="2"/>
            </p:cNvCxnSpPr>
            <p:nvPr/>
          </p:nvCxnSpPr>
          <p:spPr>
            <a:xfrm flipH="1" flipV="1">
              <a:off x="1132599" y="1009425"/>
              <a:ext cx="293000" cy="3211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6" name="Title 2">
            <a:extLst>
              <a:ext uri="{FF2B5EF4-FFF2-40B4-BE49-F238E27FC236}">
                <a16:creationId xmlns:a16="http://schemas.microsoft.com/office/drawing/2014/main" xmlns="" id="{2695AA85-3EA4-4335-BDCC-2A45A1F2C763}"/>
              </a:ext>
            </a:extLst>
          </p:cNvPr>
          <p:cNvSpPr txBox="1">
            <a:spLocks/>
          </p:cNvSpPr>
          <p:nvPr/>
        </p:nvSpPr>
        <p:spPr>
          <a:xfrm>
            <a:off x="237744" y="-6486"/>
            <a:ext cx="1954850" cy="407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>
                <a:solidFill>
                  <a:schemeClr val="bg1"/>
                </a:solidFill>
              </a:rPr>
              <a:t>Main </a:t>
            </a:r>
            <a:r>
              <a:rPr lang="ko-KR" altLang="en-US" sz="1600" b="1">
                <a:solidFill>
                  <a:schemeClr val="bg1"/>
                </a:solidFill>
              </a:rPr>
              <a:t>뷰 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9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>
            <a:off x="-1187247" y="1187244"/>
            <a:ext cx="6858002" cy="4483509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2404606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로그인</a:t>
            </a:r>
            <a:r>
              <a:rPr lang="en-US" altLang="ko-KR" b="1" dirty="0">
                <a:solidFill>
                  <a:schemeClr val="bg1"/>
                </a:solidFill>
              </a:rPr>
              <a:t/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회원가입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94515" y="618537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ontent"/>
            <p:cNvSpPr>
              <a:spLocks noChangeAspect="1" noEditPoints="1"/>
            </p:cNvSpPr>
            <p:nvPr/>
          </p:nvSpPr>
          <p:spPr bwMode="auto">
            <a:xfrm>
              <a:off x="5865485" y="2539175"/>
              <a:ext cx="4785842" cy="2770244"/>
            </a:xfrm>
            <a:custGeom>
              <a:avLst/>
              <a:gdLst>
                <a:gd name="T0" fmla="*/ 213 w 671"/>
                <a:gd name="T1" fmla="*/ 214 h 667"/>
                <a:gd name="T2" fmla="*/ 27 w 671"/>
                <a:gd name="T3" fmla="*/ 27 h 667"/>
                <a:gd name="T4" fmla="*/ 151 w 671"/>
                <a:gd name="T5" fmla="*/ 101 h 667"/>
                <a:gd name="T6" fmla="*/ 27 w 671"/>
                <a:gd name="T7" fmla="*/ 105 h 667"/>
                <a:gd name="T8" fmla="*/ 133 w 671"/>
                <a:gd name="T9" fmla="*/ 60 h 667"/>
                <a:gd name="T10" fmla="*/ 153 w 671"/>
                <a:gd name="T11" fmla="*/ 40 h 667"/>
                <a:gd name="T12" fmla="*/ 653 w 671"/>
                <a:gd name="T13" fmla="*/ 80 h 667"/>
                <a:gd name="T14" fmla="*/ 71 w 671"/>
                <a:gd name="T15" fmla="*/ 102 h 667"/>
                <a:gd name="T16" fmla="*/ 187 w 671"/>
                <a:gd name="T17" fmla="*/ 171 h 667"/>
                <a:gd name="T18" fmla="*/ 27 w 671"/>
                <a:gd name="T19" fmla="*/ 140 h 667"/>
                <a:gd name="T20" fmla="*/ 280 w 671"/>
                <a:gd name="T21" fmla="*/ 160 h 667"/>
                <a:gd name="T22" fmla="*/ 280 w 671"/>
                <a:gd name="T23" fmla="*/ 134 h 667"/>
                <a:gd name="T24" fmla="*/ 213 w 671"/>
                <a:gd name="T25" fmla="*/ 440 h 667"/>
                <a:gd name="T26" fmla="*/ 27 w 671"/>
                <a:gd name="T27" fmla="*/ 254 h 667"/>
                <a:gd name="T28" fmla="*/ 27 w 671"/>
                <a:gd name="T29" fmla="*/ 414 h 667"/>
                <a:gd name="T30" fmla="*/ 121 w 671"/>
                <a:gd name="T31" fmla="*/ 268 h 667"/>
                <a:gd name="T32" fmla="*/ 86 w 671"/>
                <a:gd name="T33" fmla="*/ 272 h 667"/>
                <a:gd name="T34" fmla="*/ 52 w 671"/>
                <a:gd name="T35" fmla="*/ 320 h 667"/>
                <a:gd name="T36" fmla="*/ 55 w 671"/>
                <a:gd name="T37" fmla="*/ 374 h 667"/>
                <a:gd name="T38" fmla="*/ 95 w 671"/>
                <a:gd name="T39" fmla="*/ 396 h 667"/>
                <a:gd name="T40" fmla="*/ 139 w 671"/>
                <a:gd name="T41" fmla="*/ 379 h 667"/>
                <a:gd name="T42" fmla="*/ 173 w 671"/>
                <a:gd name="T43" fmla="*/ 346 h 667"/>
                <a:gd name="T44" fmla="*/ 155 w 671"/>
                <a:gd name="T45" fmla="*/ 309 h 667"/>
                <a:gd name="T46" fmla="*/ 139 w 671"/>
                <a:gd name="T47" fmla="*/ 271 h 667"/>
                <a:gd name="T48" fmla="*/ 280 w 671"/>
                <a:gd name="T49" fmla="*/ 307 h 667"/>
                <a:gd name="T50" fmla="*/ 280 w 671"/>
                <a:gd name="T51" fmla="*/ 280 h 667"/>
                <a:gd name="T52" fmla="*/ 128 w 671"/>
                <a:gd name="T53" fmla="*/ 312 h 667"/>
                <a:gd name="T54" fmla="*/ 135 w 671"/>
                <a:gd name="T55" fmla="*/ 327 h 667"/>
                <a:gd name="T56" fmla="*/ 144 w 671"/>
                <a:gd name="T57" fmla="*/ 334 h 667"/>
                <a:gd name="T58" fmla="*/ 130 w 671"/>
                <a:gd name="T59" fmla="*/ 347 h 667"/>
                <a:gd name="T60" fmla="*/ 115 w 671"/>
                <a:gd name="T61" fmla="*/ 367 h 667"/>
                <a:gd name="T62" fmla="*/ 98 w 671"/>
                <a:gd name="T63" fmla="*/ 359 h 667"/>
                <a:gd name="T64" fmla="*/ 68 w 671"/>
                <a:gd name="T65" fmla="*/ 351 h 667"/>
                <a:gd name="T66" fmla="*/ 75 w 671"/>
                <a:gd name="T67" fmla="*/ 333 h 667"/>
                <a:gd name="T68" fmla="*/ 76 w 671"/>
                <a:gd name="T69" fmla="*/ 308 h 667"/>
                <a:gd name="T70" fmla="*/ 77 w 671"/>
                <a:gd name="T71" fmla="*/ 299 h 667"/>
                <a:gd name="T72" fmla="*/ 91 w 671"/>
                <a:gd name="T73" fmla="*/ 302 h 667"/>
                <a:gd name="T74" fmla="*/ 102 w 671"/>
                <a:gd name="T75" fmla="*/ 310 h 667"/>
                <a:gd name="T76" fmla="*/ 126 w 671"/>
                <a:gd name="T77" fmla="*/ 294 h 667"/>
                <a:gd name="T78" fmla="*/ 89 w 671"/>
                <a:gd name="T79" fmla="*/ 312 h 667"/>
                <a:gd name="T80" fmla="*/ 105 w 671"/>
                <a:gd name="T81" fmla="*/ 332 h 667"/>
                <a:gd name="T82" fmla="*/ 130 w 671"/>
                <a:gd name="T83" fmla="*/ 335 h 667"/>
                <a:gd name="T84" fmla="*/ 115 w 671"/>
                <a:gd name="T85" fmla="*/ 308 h 667"/>
                <a:gd name="T86" fmla="*/ 653 w 671"/>
                <a:gd name="T87" fmla="*/ 387 h 667"/>
                <a:gd name="T88" fmla="*/ 0 w 671"/>
                <a:gd name="T89" fmla="*/ 454 h 667"/>
                <a:gd name="T90" fmla="*/ 213 w 671"/>
                <a:gd name="T91" fmla="*/ 454 h 667"/>
                <a:gd name="T92" fmla="*/ 187 w 671"/>
                <a:gd name="T93" fmla="*/ 480 h 667"/>
                <a:gd name="T94" fmla="*/ 27 w 671"/>
                <a:gd name="T95" fmla="*/ 480 h 667"/>
                <a:gd name="T96" fmla="*/ 63 w 671"/>
                <a:gd name="T97" fmla="*/ 516 h 667"/>
                <a:gd name="T98" fmla="*/ 45 w 671"/>
                <a:gd name="T99" fmla="*/ 560 h 667"/>
                <a:gd name="T100" fmla="*/ 63 w 671"/>
                <a:gd name="T101" fmla="*/ 604 h 667"/>
                <a:gd name="T102" fmla="*/ 121 w 671"/>
                <a:gd name="T103" fmla="*/ 597 h 667"/>
                <a:gd name="T104" fmla="*/ 169 w 671"/>
                <a:gd name="T105" fmla="*/ 561 h 667"/>
                <a:gd name="T106" fmla="*/ 144 w 671"/>
                <a:gd name="T107" fmla="*/ 546 h 667"/>
                <a:gd name="T108" fmla="*/ 107 w 671"/>
                <a:gd name="T109" fmla="*/ 498 h 667"/>
                <a:gd name="T110" fmla="*/ 653 w 671"/>
                <a:gd name="T111" fmla="*/ 534 h 667"/>
                <a:gd name="T112" fmla="*/ 107 w 671"/>
                <a:gd name="T113" fmla="*/ 541 h 667"/>
                <a:gd name="T114" fmla="*/ 87 w 671"/>
                <a:gd name="T115" fmla="*/ 560 h 667"/>
                <a:gd name="T116" fmla="*/ 280 w 671"/>
                <a:gd name="T117" fmla="*/ 614 h 667"/>
                <a:gd name="T118" fmla="*/ 280 w 671"/>
                <a:gd name="T119" fmla="*/ 58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1" h="667">
                  <a:moveTo>
                    <a:pt x="0" y="0"/>
                  </a:moveTo>
                  <a:lnTo>
                    <a:pt x="0" y="214"/>
                  </a:lnTo>
                  <a:lnTo>
                    <a:pt x="213" y="214"/>
                  </a:lnTo>
                  <a:lnTo>
                    <a:pt x="213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187" y="27"/>
                  </a:lnTo>
                  <a:lnTo>
                    <a:pt x="187" y="134"/>
                  </a:lnTo>
                  <a:lnTo>
                    <a:pt x="151" y="101"/>
                  </a:lnTo>
                  <a:lnTo>
                    <a:pt x="119" y="117"/>
                  </a:lnTo>
                  <a:lnTo>
                    <a:pt x="74" y="64"/>
                  </a:lnTo>
                  <a:lnTo>
                    <a:pt x="27" y="105"/>
                  </a:lnTo>
                  <a:lnTo>
                    <a:pt x="27" y="27"/>
                  </a:lnTo>
                  <a:close/>
                  <a:moveTo>
                    <a:pt x="153" y="40"/>
                  </a:moveTo>
                  <a:cubicBezTo>
                    <a:pt x="142" y="40"/>
                    <a:pt x="133" y="49"/>
                    <a:pt x="133" y="60"/>
                  </a:cubicBezTo>
                  <a:cubicBezTo>
                    <a:pt x="133" y="72"/>
                    <a:pt x="142" y="80"/>
                    <a:pt x="153" y="80"/>
                  </a:cubicBezTo>
                  <a:cubicBezTo>
                    <a:pt x="164" y="80"/>
                    <a:pt x="173" y="72"/>
                    <a:pt x="173" y="60"/>
                  </a:cubicBezTo>
                  <a:cubicBezTo>
                    <a:pt x="173" y="49"/>
                    <a:pt x="164" y="40"/>
                    <a:pt x="153" y="40"/>
                  </a:cubicBezTo>
                  <a:close/>
                  <a:moveTo>
                    <a:pt x="280" y="54"/>
                  </a:moveTo>
                  <a:cubicBezTo>
                    <a:pt x="262" y="54"/>
                    <a:pt x="262" y="81"/>
                    <a:pt x="280" y="80"/>
                  </a:cubicBezTo>
                  <a:lnTo>
                    <a:pt x="653" y="80"/>
                  </a:lnTo>
                  <a:cubicBezTo>
                    <a:pt x="671" y="81"/>
                    <a:pt x="671" y="54"/>
                    <a:pt x="653" y="54"/>
                  </a:cubicBezTo>
                  <a:lnTo>
                    <a:pt x="280" y="54"/>
                  </a:lnTo>
                  <a:close/>
                  <a:moveTo>
                    <a:pt x="71" y="102"/>
                  </a:moveTo>
                  <a:lnTo>
                    <a:pt x="112" y="151"/>
                  </a:lnTo>
                  <a:lnTo>
                    <a:pt x="147" y="133"/>
                  </a:lnTo>
                  <a:lnTo>
                    <a:pt x="187" y="171"/>
                  </a:lnTo>
                  <a:lnTo>
                    <a:pt x="187" y="187"/>
                  </a:lnTo>
                  <a:lnTo>
                    <a:pt x="27" y="187"/>
                  </a:lnTo>
                  <a:lnTo>
                    <a:pt x="27" y="140"/>
                  </a:lnTo>
                  <a:lnTo>
                    <a:pt x="71" y="102"/>
                  </a:lnTo>
                  <a:close/>
                  <a:moveTo>
                    <a:pt x="280" y="134"/>
                  </a:moveTo>
                  <a:cubicBezTo>
                    <a:pt x="262" y="134"/>
                    <a:pt x="262" y="161"/>
                    <a:pt x="280" y="160"/>
                  </a:cubicBezTo>
                  <a:lnTo>
                    <a:pt x="653" y="160"/>
                  </a:lnTo>
                  <a:cubicBezTo>
                    <a:pt x="671" y="161"/>
                    <a:pt x="671" y="134"/>
                    <a:pt x="653" y="134"/>
                  </a:cubicBezTo>
                  <a:lnTo>
                    <a:pt x="280" y="134"/>
                  </a:lnTo>
                  <a:close/>
                  <a:moveTo>
                    <a:pt x="0" y="227"/>
                  </a:moveTo>
                  <a:lnTo>
                    <a:pt x="0" y="440"/>
                  </a:lnTo>
                  <a:lnTo>
                    <a:pt x="213" y="440"/>
                  </a:lnTo>
                  <a:lnTo>
                    <a:pt x="213" y="227"/>
                  </a:lnTo>
                  <a:lnTo>
                    <a:pt x="0" y="227"/>
                  </a:lnTo>
                  <a:close/>
                  <a:moveTo>
                    <a:pt x="27" y="254"/>
                  </a:moveTo>
                  <a:lnTo>
                    <a:pt x="187" y="254"/>
                  </a:lnTo>
                  <a:lnTo>
                    <a:pt x="187" y="414"/>
                  </a:lnTo>
                  <a:lnTo>
                    <a:pt x="27" y="414"/>
                  </a:lnTo>
                  <a:lnTo>
                    <a:pt x="27" y="254"/>
                  </a:lnTo>
                  <a:close/>
                  <a:moveTo>
                    <a:pt x="125" y="267"/>
                  </a:moveTo>
                  <a:cubicBezTo>
                    <a:pt x="124" y="267"/>
                    <a:pt x="122" y="268"/>
                    <a:pt x="121" y="268"/>
                  </a:cubicBezTo>
                  <a:cubicBezTo>
                    <a:pt x="115" y="269"/>
                    <a:pt x="110" y="271"/>
                    <a:pt x="106" y="273"/>
                  </a:cubicBezTo>
                  <a:cubicBezTo>
                    <a:pt x="102" y="275"/>
                    <a:pt x="102" y="275"/>
                    <a:pt x="100" y="277"/>
                  </a:cubicBezTo>
                  <a:cubicBezTo>
                    <a:pt x="96" y="275"/>
                    <a:pt x="92" y="273"/>
                    <a:pt x="86" y="272"/>
                  </a:cubicBezTo>
                  <a:cubicBezTo>
                    <a:pt x="78" y="271"/>
                    <a:pt x="67" y="272"/>
                    <a:pt x="58" y="280"/>
                  </a:cubicBezTo>
                  <a:cubicBezTo>
                    <a:pt x="48" y="291"/>
                    <a:pt x="48" y="305"/>
                    <a:pt x="49" y="314"/>
                  </a:cubicBezTo>
                  <a:cubicBezTo>
                    <a:pt x="50" y="318"/>
                    <a:pt x="51" y="318"/>
                    <a:pt x="52" y="320"/>
                  </a:cubicBezTo>
                  <a:cubicBezTo>
                    <a:pt x="50" y="322"/>
                    <a:pt x="49" y="322"/>
                    <a:pt x="47" y="325"/>
                  </a:cubicBezTo>
                  <a:cubicBezTo>
                    <a:pt x="42" y="333"/>
                    <a:pt x="37" y="345"/>
                    <a:pt x="42" y="359"/>
                  </a:cubicBezTo>
                  <a:cubicBezTo>
                    <a:pt x="44" y="366"/>
                    <a:pt x="49" y="371"/>
                    <a:pt x="55" y="374"/>
                  </a:cubicBezTo>
                  <a:lnTo>
                    <a:pt x="55" y="374"/>
                  </a:lnTo>
                  <a:cubicBezTo>
                    <a:pt x="63" y="379"/>
                    <a:pt x="72" y="380"/>
                    <a:pt x="78" y="379"/>
                  </a:cubicBezTo>
                  <a:cubicBezTo>
                    <a:pt x="82" y="385"/>
                    <a:pt x="87" y="391"/>
                    <a:pt x="95" y="396"/>
                  </a:cubicBezTo>
                  <a:cubicBezTo>
                    <a:pt x="100" y="398"/>
                    <a:pt x="106" y="400"/>
                    <a:pt x="112" y="400"/>
                  </a:cubicBezTo>
                  <a:cubicBezTo>
                    <a:pt x="119" y="400"/>
                    <a:pt x="126" y="396"/>
                    <a:pt x="130" y="392"/>
                  </a:cubicBezTo>
                  <a:cubicBezTo>
                    <a:pt x="134" y="388"/>
                    <a:pt x="137" y="383"/>
                    <a:pt x="139" y="379"/>
                  </a:cubicBezTo>
                  <a:cubicBezTo>
                    <a:pt x="141" y="375"/>
                    <a:pt x="141" y="374"/>
                    <a:pt x="141" y="371"/>
                  </a:cubicBezTo>
                  <a:cubicBezTo>
                    <a:pt x="144" y="371"/>
                    <a:pt x="145" y="371"/>
                    <a:pt x="149" y="370"/>
                  </a:cubicBezTo>
                  <a:cubicBezTo>
                    <a:pt x="157" y="367"/>
                    <a:pt x="169" y="360"/>
                    <a:pt x="173" y="346"/>
                  </a:cubicBezTo>
                  <a:lnTo>
                    <a:pt x="173" y="346"/>
                  </a:lnTo>
                  <a:cubicBezTo>
                    <a:pt x="176" y="333"/>
                    <a:pt x="169" y="322"/>
                    <a:pt x="163" y="316"/>
                  </a:cubicBezTo>
                  <a:cubicBezTo>
                    <a:pt x="160" y="312"/>
                    <a:pt x="157" y="311"/>
                    <a:pt x="155" y="309"/>
                  </a:cubicBezTo>
                  <a:cubicBezTo>
                    <a:pt x="155" y="306"/>
                    <a:pt x="155" y="306"/>
                    <a:pt x="155" y="301"/>
                  </a:cubicBezTo>
                  <a:cubicBezTo>
                    <a:pt x="155" y="292"/>
                    <a:pt x="152" y="279"/>
                    <a:pt x="140" y="271"/>
                  </a:cubicBezTo>
                  <a:lnTo>
                    <a:pt x="139" y="271"/>
                  </a:lnTo>
                  <a:cubicBezTo>
                    <a:pt x="135" y="269"/>
                    <a:pt x="130" y="267"/>
                    <a:pt x="125" y="267"/>
                  </a:cubicBezTo>
                  <a:close/>
                  <a:moveTo>
                    <a:pt x="280" y="280"/>
                  </a:moveTo>
                  <a:cubicBezTo>
                    <a:pt x="262" y="280"/>
                    <a:pt x="262" y="307"/>
                    <a:pt x="280" y="307"/>
                  </a:cubicBezTo>
                  <a:lnTo>
                    <a:pt x="653" y="307"/>
                  </a:lnTo>
                  <a:cubicBezTo>
                    <a:pt x="671" y="307"/>
                    <a:pt x="671" y="280"/>
                    <a:pt x="653" y="280"/>
                  </a:cubicBezTo>
                  <a:lnTo>
                    <a:pt x="280" y="280"/>
                  </a:lnTo>
                  <a:close/>
                  <a:moveTo>
                    <a:pt x="126" y="294"/>
                  </a:moveTo>
                  <a:cubicBezTo>
                    <a:pt x="127" y="295"/>
                    <a:pt x="128" y="297"/>
                    <a:pt x="129" y="302"/>
                  </a:cubicBezTo>
                  <a:cubicBezTo>
                    <a:pt x="129" y="308"/>
                    <a:pt x="128" y="312"/>
                    <a:pt x="128" y="312"/>
                  </a:cubicBezTo>
                  <a:lnTo>
                    <a:pt x="125" y="323"/>
                  </a:lnTo>
                  <a:lnTo>
                    <a:pt x="135" y="327"/>
                  </a:lnTo>
                  <a:cubicBezTo>
                    <a:pt x="135" y="327"/>
                    <a:pt x="135" y="327"/>
                    <a:pt x="135" y="327"/>
                  </a:cubicBezTo>
                  <a:lnTo>
                    <a:pt x="135" y="327"/>
                  </a:lnTo>
                  <a:lnTo>
                    <a:pt x="135" y="327"/>
                  </a:lnTo>
                  <a:cubicBezTo>
                    <a:pt x="136" y="328"/>
                    <a:pt x="141" y="331"/>
                    <a:pt x="144" y="334"/>
                  </a:cubicBezTo>
                  <a:cubicBezTo>
                    <a:pt x="147" y="337"/>
                    <a:pt x="147" y="339"/>
                    <a:pt x="147" y="339"/>
                  </a:cubicBezTo>
                  <a:cubicBezTo>
                    <a:pt x="147" y="341"/>
                    <a:pt x="144" y="343"/>
                    <a:pt x="139" y="345"/>
                  </a:cubicBezTo>
                  <a:cubicBezTo>
                    <a:pt x="135" y="346"/>
                    <a:pt x="130" y="347"/>
                    <a:pt x="130" y="347"/>
                  </a:cubicBezTo>
                  <a:lnTo>
                    <a:pt x="120" y="348"/>
                  </a:lnTo>
                  <a:lnTo>
                    <a:pt x="118" y="357"/>
                  </a:lnTo>
                  <a:cubicBezTo>
                    <a:pt x="118" y="357"/>
                    <a:pt x="117" y="362"/>
                    <a:pt x="115" y="367"/>
                  </a:cubicBezTo>
                  <a:cubicBezTo>
                    <a:pt x="114" y="370"/>
                    <a:pt x="112" y="372"/>
                    <a:pt x="110" y="373"/>
                  </a:cubicBezTo>
                  <a:cubicBezTo>
                    <a:pt x="110" y="373"/>
                    <a:pt x="110" y="373"/>
                    <a:pt x="109" y="373"/>
                  </a:cubicBezTo>
                  <a:cubicBezTo>
                    <a:pt x="104" y="369"/>
                    <a:pt x="101" y="364"/>
                    <a:pt x="98" y="359"/>
                  </a:cubicBezTo>
                  <a:lnTo>
                    <a:pt x="93" y="350"/>
                  </a:lnTo>
                  <a:lnTo>
                    <a:pt x="83" y="352"/>
                  </a:lnTo>
                  <a:cubicBezTo>
                    <a:pt x="83" y="352"/>
                    <a:pt x="71" y="352"/>
                    <a:pt x="68" y="351"/>
                  </a:cubicBezTo>
                  <a:cubicBezTo>
                    <a:pt x="67" y="350"/>
                    <a:pt x="67" y="350"/>
                    <a:pt x="67" y="349"/>
                  </a:cubicBezTo>
                  <a:cubicBezTo>
                    <a:pt x="66" y="347"/>
                    <a:pt x="67" y="344"/>
                    <a:pt x="69" y="340"/>
                  </a:cubicBezTo>
                  <a:cubicBezTo>
                    <a:pt x="72" y="336"/>
                    <a:pt x="75" y="333"/>
                    <a:pt x="75" y="333"/>
                  </a:cubicBezTo>
                  <a:lnTo>
                    <a:pt x="84" y="326"/>
                  </a:lnTo>
                  <a:lnTo>
                    <a:pt x="79" y="317"/>
                  </a:lnTo>
                  <a:cubicBezTo>
                    <a:pt x="79" y="317"/>
                    <a:pt x="77" y="313"/>
                    <a:pt x="76" y="308"/>
                  </a:cubicBezTo>
                  <a:cubicBezTo>
                    <a:pt x="75" y="304"/>
                    <a:pt x="75" y="301"/>
                    <a:pt x="77" y="299"/>
                  </a:cubicBezTo>
                  <a:lnTo>
                    <a:pt x="77" y="299"/>
                  </a:lnTo>
                  <a:lnTo>
                    <a:pt x="77" y="299"/>
                  </a:lnTo>
                  <a:cubicBezTo>
                    <a:pt x="78" y="298"/>
                    <a:pt x="79" y="298"/>
                    <a:pt x="82" y="299"/>
                  </a:cubicBezTo>
                  <a:cubicBezTo>
                    <a:pt x="85" y="299"/>
                    <a:pt x="89" y="301"/>
                    <a:pt x="91" y="302"/>
                  </a:cubicBezTo>
                  <a:lnTo>
                    <a:pt x="91" y="302"/>
                  </a:lnTo>
                  <a:lnTo>
                    <a:pt x="91" y="302"/>
                  </a:lnTo>
                  <a:cubicBezTo>
                    <a:pt x="93" y="303"/>
                    <a:pt x="93" y="303"/>
                    <a:pt x="93" y="303"/>
                  </a:cubicBezTo>
                  <a:lnTo>
                    <a:pt x="102" y="310"/>
                  </a:lnTo>
                  <a:lnTo>
                    <a:pt x="110" y="302"/>
                  </a:lnTo>
                  <a:cubicBezTo>
                    <a:pt x="110" y="302"/>
                    <a:pt x="114" y="299"/>
                    <a:pt x="118" y="296"/>
                  </a:cubicBezTo>
                  <a:cubicBezTo>
                    <a:pt x="123" y="294"/>
                    <a:pt x="126" y="294"/>
                    <a:pt x="126" y="294"/>
                  </a:cubicBezTo>
                  <a:close/>
                  <a:moveTo>
                    <a:pt x="115" y="308"/>
                  </a:moveTo>
                  <a:cubicBezTo>
                    <a:pt x="109" y="310"/>
                    <a:pt x="105" y="328"/>
                    <a:pt x="105" y="328"/>
                  </a:cubicBezTo>
                  <a:cubicBezTo>
                    <a:pt x="105" y="328"/>
                    <a:pt x="96" y="306"/>
                    <a:pt x="89" y="312"/>
                  </a:cubicBezTo>
                  <a:cubicBezTo>
                    <a:pt x="82" y="317"/>
                    <a:pt x="103" y="330"/>
                    <a:pt x="103" y="330"/>
                  </a:cubicBezTo>
                  <a:cubicBezTo>
                    <a:pt x="103" y="330"/>
                    <a:pt x="80" y="332"/>
                    <a:pt x="83" y="340"/>
                  </a:cubicBezTo>
                  <a:cubicBezTo>
                    <a:pt x="86" y="348"/>
                    <a:pt x="105" y="332"/>
                    <a:pt x="105" y="332"/>
                  </a:cubicBezTo>
                  <a:cubicBezTo>
                    <a:pt x="105" y="332"/>
                    <a:pt x="100" y="356"/>
                    <a:pt x="108" y="355"/>
                  </a:cubicBezTo>
                  <a:cubicBezTo>
                    <a:pt x="117" y="353"/>
                    <a:pt x="107" y="332"/>
                    <a:pt x="107" y="332"/>
                  </a:cubicBezTo>
                  <a:cubicBezTo>
                    <a:pt x="107" y="332"/>
                    <a:pt x="129" y="344"/>
                    <a:pt x="130" y="335"/>
                  </a:cubicBezTo>
                  <a:cubicBezTo>
                    <a:pt x="131" y="326"/>
                    <a:pt x="108" y="329"/>
                    <a:pt x="108" y="329"/>
                  </a:cubicBezTo>
                  <a:cubicBezTo>
                    <a:pt x="108" y="329"/>
                    <a:pt x="126" y="313"/>
                    <a:pt x="118" y="309"/>
                  </a:cubicBezTo>
                  <a:cubicBezTo>
                    <a:pt x="117" y="308"/>
                    <a:pt x="116" y="308"/>
                    <a:pt x="115" y="308"/>
                  </a:cubicBezTo>
                  <a:close/>
                  <a:moveTo>
                    <a:pt x="280" y="360"/>
                  </a:moveTo>
                  <a:cubicBezTo>
                    <a:pt x="262" y="360"/>
                    <a:pt x="262" y="387"/>
                    <a:pt x="280" y="387"/>
                  </a:cubicBezTo>
                  <a:lnTo>
                    <a:pt x="653" y="387"/>
                  </a:lnTo>
                  <a:cubicBezTo>
                    <a:pt x="671" y="387"/>
                    <a:pt x="671" y="360"/>
                    <a:pt x="653" y="360"/>
                  </a:cubicBezTo>
                  <a:lnTo>
                    <a:pt x="280" y="360"/>
                  </a:lnTo>
                  <a:close/>
                  <a:moveTo>
                    <a:pt x="0" y="454"/>
                  </a:moveTo>
                  <a:lnTo>
                    <a:pt x="0" y="667"/>
                  </a:lnTo>
                  <a:lnTo>
                    <a:pt x="213" y="667"/>
                  </a:lnTo>
                  <a:lnTo>
                    <a:pt x="213" y="454"/>
                  </a:lnTo>
                  <a:lnTo>
                    <a:pt x="0" y="454"/>
                  </a:lnTo>
                  <a:close/>
                  <a:moveTo>
                    <a:pt x="27" y="480"/>
                  </a:moveTo>
                  <a:lnTo>
                    <a:pt x="187" y="480"/>
                  </a:lnTo>
                  <a:lnTo>
                    <a:pt x="187" y="640"/>
                  </a:lnTo>
                  <a:lnTo>
                    <a:pt x="27" y="640"/>
                  </a:lnTo>
                  <a:lnTo>
                    <a:pt x="27" y="480"/>
                  </a:lnTo>
                  <a:close/>
                  <a:moveTo>
                    <a:pt x="107" y="498"/>
                  </a:moveTo>
                  <a:cubicBezTo>
                    <a:pt x="107" y="498"/>
                    <a:pt x="99" y="521"/>
                    <a:pt x="92" y="524"/>
                  </a:cubicBezTo>
                  <a:cubicBezTo>
                    <a:pt x="85" y="527"/>
                    <a:pt x="63" y="516"/>
                    <a:pt x="63" y="516"/>
                  </a:cubicBezTo>
                  <a:cubicBezTo>
                    <a:pt x="63" y="516"/>
                    <a:pt x="73" y="538"/>
                    <a:pt x="70" y="546"/>
                  </a:cubicBezTo>
                  <a:cubicBezTo>
                    <a:pt x="68" y="551"/>
                    <a:pt x="44" y="560"/>
                    <a:pt x="44" y="560"/>
                  </a:cubicBezTo>
                  <a:lnTo>
                    <a:pt x="45" y="560"/>
                  </a:lnTo>
                  <a:cubicBezTo>
                    <a:pt x="45" y="560"/>
                    <a:pt x="44" y="561"/>
                    <a:pt x="44" y="561"/>
                  </a:cubicBezTo>
                  <a:cubicBezTo>
                    <a:pt x="44" y="561"/>
                    <a:pt x="68" y="569"/>
                    <a:pt x="69" y="575"/>
                  </a:cubicBezTo>
                  <a:cubicBezTo>
                    <a:pt x="72" y="584"/>
                    <a:pt x="63" y="604"/>
                    <a:pt x="63" y="604"/>
                  </a:cubicBezTo>
                  <a:cubicBezTo>
                    <a:pt x="63" y="604"/>
                    <a:pt x="84" y="593"/>
                    <a:pt x="90" y="597"/>
                  </a:cubicBezTo>
                  <a:cubicBezTo>
                    <a:pt x="97" y="601"/>
                    <a:pt x="107" y="623"/>
                    <a:pt x="107" y="623"/>
                  </a:cubicBezTo>
                  <a:cubicBezTo>
                    <a:pt x="107" y="623"/>
                    <a:pt x="114" y="600"/>
                    <a:pt x="121" y="597"/>
                  </a:cubicBezTo>
                  <a:cubicBezTo>
                    <a:pt x="129" y="594"/>
                    <a:pt x="151" y="605"/>
                    <a:pt x="151" y="605"/>
                  </a:cubicBezTo>
                  <a:cubicBezTo>
                    <a:pt x="151" y="605"/>
                    <a:pt x="141" y="582"/>
                    <a:pt x="143" y="575"/>
                  </a:cubicBezTo>
                  <a:cubicBezTo>
                    <a:pt x="145" y="570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9" y="561"/>
                    <a:pt x="169" y="560"/>
                    <a:pt x="169" y="560"/>
                  </a:cubicBezTo>
                  <a:cubicBezTo>
                    <a:pt x="169" y="560"/>
                    <a:pt x="146" y="552"/>
                    <a:pt x="144" y="546"/>
                  </a:cubicBezTo>
                  <a:cubicBezTo>
                    <a:pt x="141" y="537"/>
                    <a:pt x="151" y="516"/>
                    <a:pt x="151" y="516"/>
                  </a:cubicBezTo>
                  <a:cubicBezTo>
                    <a:pt x="151" y="516"/>
                    <a:pt x="130" y="528"/>
                    <a:pt x="123" y="524"/>
                  </a:cubicBezTo>
                  <a:cubicBezTo>
                    <a:pt x="116" y="520"/>
                    <a:pt x="107" y="498"/>
                    <a:pt x="107" y="498"/>
                  </a:cubicBezTo>
                  <a:close/>
                  <a:moveTo>
                    <a:pt x="280" y="507"/>
                  </a:moveTo>
                  <a:cubicBezTo>
                    <a:pt x="262" y="507"/>
                    <a:pt x="262" y="534"/>
                    <a:pt x="280" y="534"/>
                  </a:cubicBezTo>
                  <a:lnTo>
                    <a:pt x="653" y="534"/>
                  </a:lnTo>
                  <a:cubicBezTo>
                    <a:pt x="671" y="534"/>
                    <a:pt x="671" y="507"/>
                    <a:pt x="653" y="507"/>
                  </a:cubicBezTo>
                  <a:lnTo>
                    <a:pt x="280" y="507"/>
                  </a:lnTo>
                  <a:close/>
                  <a:moveTo>
                    <a:pt x="107" y="541"/>
                  </a:moveTo>
                  <a:cubicBezTo>
                    <a:pt x="118" y="541"/>
                    <a:pt x="126" y="550"/>
                    <a:pt x="126" y="560"/>
                  </a:cubicBezTo>
                  <a:cubicBezTo>
                    <a:pt x="126" y="571"/>
                    <a:pt x="118" y="580"/>
                    <a:pt x="107" y="580"/>
                  </a:cubicBezTo>
                  <a:cubicBezTo>
                    <a:pt x="96" y="580"/>
                    <a:pt x="87" y="571"/>
                    <a:pt x="87" y="560"/>
                  </a:cubicBezTo>
                  <a:cubicBezTo>
                    <a:pt x="87" y="550"/>
                    <a:pt x="96" y="541"/>
                    <a:pt x="107" y="541"/>
                  </a:cubicBezTo>
                  <a:close/>
                  <a:moveTo>
                    <a:pt x="280" y="587"/>
                  </a:moveTo>
                  <a:cubicBezTo>
                    <a:pt x="262" y="587"/>
                    <a:pt x="262" y="614"/>
                    <a:pt x="280" y="614"/>
                  </a:cubicBezTo>
                  <a:lnTo>
                    <a:pt x="653" y="614"/>
                  </a:lnTo>
                  <a:cubicBezTo>
                    <a:pt x="671" y="614"/>
                    <a:pt x="671" y="587"/>
                    <a:pt x="653" y="587"/>
                  </a:cubicBezTo>
                  <a:lnTo>
                    <a:pt x="280" y="58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603864" y="1219204"/>
            <a:ext cx="7299735" cy="768094"/>
            <a:chOff x="4603864" y="1219204"/>
            <a:chExt cx="7299735" cy="768094"/>
          </a:xfrm>
        </p:grpSpPr>
        <p:sp>
          <p:nvSpPr>
            <p:cNvPr id="67" name="TextBox 66"/>
            <p:cNvSpPr txBox="1"/>
            <p:nvPr/>
          </p:nvSpPr>
          <p:spPr>
            <a:xfrm>
              <a:off x="4892495" y="1219204"/>
              <a:ext cx="928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KoBay</a:t>
              </a:r>
              <a:endPara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490176" y="1266061"/>
              <a:ext cx="2319528" cy="319155"/>
              <a:chOff x="6391853" y="1305389"/>
              <a:chExt cx="2319528" cy="31915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391853" y="1305389"/>
                <a:ext cx="2319528" cy="31915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8731" y="1335856"/>
                <a:ext cx="244883" cy="244883"/>
              </a:xfrm>
              <a:prstGeom prst="rect">
                <a:avLst/>
              </a:prstGeom>
            </p:spPr>
          </p:pic>
        </p:grpSp>
        <p:sp>
          <p:nvSpPr>
            <p:cNvPr id="69" name="직사각형 68"/>
            <p:cNvSpPr/>
            <p:nvPr/>
          </p:nvSpPr>
          <p:spPr>
            <a:xfrm>
              <a:off x="4603864" y="1715624"/>
              <a:ext cx="7299735" cy="271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73771" y="1687857"/>
            <a:ext cx="76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6379" y="1673110"/>
            <a:ext cx="106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진행 예정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66265" y="1687856"/>
            <a:ext cx="8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낙찰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9183329" y="1309867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경매등록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9" name="Text Placeholder 1"/>
          <p:cNvSpPr txBox="1">
            <a:spLocks/>
          </p:cNvSpPr>
          <p:nvPr/>
        </p:nvSpPr>
        <p:spPr>
          <a:xfrm>
            <a:off x="245808" y="3860663"/>
            <a:ext cx="3604577" cy="2510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dirty="0"/>
              <a:t>주요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회원가입</a:t>
            </a:r>
            <a:r>
              <a:rPr lang="en-US" altLang="ko-KR" sz="1400" dirty="0"/>
              <a:t> / </a:t>
            </a:r>
            <a:r>
              <a:rPr lang="ko-KR" altLang="en-US" sz="1400" dirty="0"/>
              <a:t>로그인</a:t>
            </a:r>
            <a:r>
              <a:rPr lang="en-US" altLang="ko-KR" sz="1400" dirty="0"/>
              <a:t> / </a:t>
            </a:r>
            <a:r>
              <a:rPr lang="ko-KR" altLang="en-US" sz="1400" dirty="0"/>
              <a:t>로그아웃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회원정보수정</a:t>
            </a:r>
            <a:endParaRPr lang="en-US" altLang="ko-KR" sz="1400" dirty="0"/>
          </a:p>
          <a:p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333738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Main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087432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웹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로그인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로그아웃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52" name="Browser" descr="&lt;SmartSettings&gt;&lt;SmartResize enabled=&quot;True&quot; minWidth=&quot;140&quot; minHeight=&quot;5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343580" y="1052756"/>
            <a:ext cx="7309085" cy="4980923"/>
            <a:chOff x="595684" y="1261242"/>
            <a:chExt cx="6668462" cy="4352544"/>
          </a:xfrm>
        </p:grpSpPr>
        <p:sp>
          <p:nvSpPr>
            <p:cNvPr id="5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95684" y="1728735"/>
              <a:ext cx="6668462" cy="38850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95684" y="1261242"/>
              <a:ext cx="6668461" cy="46932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8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7047114" y="1530001"/>
              <a:ext cx="136146" cy="9849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7071746" y="1323501"/>
              <a:ext cx="89798" cy="8323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1419461" y="1475372"/>
              <a:ext cx="5546766" cy="2077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  <a:hlinkClick r:id="rId28"/>
                </a:rPr>
                <a:t>www.kobay.com/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login.do</a:t>
              </a:r>
            </a:p>
          </p:txBody>
        </p:sp>
        <p:sp>
          <p:nvSpPr>
            <p:cNvPr id="61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1488914" y="1520984"/>
              <a:ext cx="85454" cy="11652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2" name="Navigation Buttons"/>
            <p:cNvGrpSpPr/>
            <p:nvPr/>
          </p:nvGrpSpPr>
          <p:grpSpPr>
            <a:xfrm>
              <a:off x="710562" y="1503644"/>
              <a:ext cx="585138" cy="151208"/>
              <a:chOff x="710562" y="1503644"/>
              <a:chExt cx="585138" cy="151208"/>
            </a:xfrm>
          </p:grpSpPr>
          <p:sp>
            <p:nvSpPr>
              <p:cNvPr id="63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710562" y="1526533"/>
                <a:ext cx="139043" cy="10542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930713" y="1526533"/>
                <a:ext cx="139043" cy="10542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150864" y="1503644"/>
                <a:ext cx="144836" cy="15120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4" name="개체 13"/>
          <p:cNvGraphicFramePr>
            <a:graphicFrameLocks noChangeAspect="1"/>
          </p:cNvGraphicFramePr>
          <p:nvPr/>
        </p:nvGraphicFramePr>
        <p:xfrm>
          <a:off x="11468820" y="1612472"/>
          <a:ext cx="193369" cy="4421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Image" r:id="rId29" imgW="241200" imgH="5879160" progId="Photoshop.Image.13">
                  <p:embed/>
                </p:oleObj>
              </mc:Choice>
              <mc:Fallback>
                <p:oleObj name="Image" r:id="rId29" imgW="241200" imgH="5879160" progId="Photoshop.Image.13">
                  <p:embed/>
                  <p:pic>
                    <p:nvPicPr>
                      <p:cNvPr id="14" name="개체 1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468820" y="1612472"/>
                        <a:ext cx="193369" cy="4421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495432" y="5232795"/>
            <a:ext cx="11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76980" y="1047018"/>
            <a:ext cx="11485033" cy="5044055"/>
            <a:chOff x="176980" y="1047018"/>
            <a:chExt cx="11485033" cy="5044055"/>
          </a:xfrm>
        </p:grpSpPr>
        <p:sp>
          <p:nvSpPr>
            <p:cNvPr id="10" name="직사각형 9"/>
            <p:cNvSpPr/>
            <p:nvPr/>
          </p:nvSpPr>
          <p:spPr>
            <a:xfrm>
              <a:off x="176980" y="3008671"/>
              <a:ext cx="3982064" cy="30824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1.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로고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메인 페이지로 이동</a:t>
              </a:r>
              <a:endParaRPr lang="ko-KR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2.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로그인</a:t>
              </a:r>
              <a:r>
                <a:rPr lang="ko-KR" altLang="ko-KR" sz="1600" dirty="0">
                  <a:solidFill>
                    <a:schemeClr val="bg2">
                      <a:lumMod val="50000"/>
                    </a:schemeClr>
                  </a:solidFill>
                </a:rPr>
                <a:t> 버튼</a:t>
              </a: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로그인 실행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일치하는 아이디 없으면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JavaScript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창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 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띄움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.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4352929" y="1047018"/>
              <a:ext cx="7309084" cy="3709819"/>
              <a:chOff x="4352929" y="1047018"/>
              <a:chExt cx="7309084" cy="3709819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4352929" y="1608272"/>
                <a:ext cx="7309084" cy="5401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557753" y="1653423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6870085" y="2890594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>
                        <a:lumMod val="85000"/>
                      </a:schemeClr>
                    </a:solidFill>
                  </a:rPr>
                  <a:t>이메일</a:t>
                </a:r>
                <a:endParaRPr lang="ko-KR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6870085" y="3549859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85000"/>
                      </a:schemeClr>
                    </a:solidFill>
                  </a:rPr>
                  <a:t>비밀번호</a:t>
                </a: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7591782" y="4143292"/>
                <a:ext cx="921258" cy="39129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로그인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600207" y="2300355"/>
                <a:ext cx="904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로그인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843251" y="2638839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6843251" y="3306212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  <p:grpSp>
            <p:nvGrpSpPr>
              <p:cNvPr id="109" name="Annotation"/>
              <p:cNvGrpSpPr/>
              <p:nvPr/>
            </p:nvGrpSpPr>
            <p:grpSpPr>
              <a:xfrm>
                <a:off x="7935521" y="1047018"/>
                <a:ext cx="444500" cy="648790"/>
                <a:chOff x="1425599" y="819290"/>
                <a:chExt cx="444500" cy="648790"/>
              </a:xfrm>
            </p:grpSpPr>
            <p:sp>
              <p:nvSpPr>
                <p:cNvPr id="110" name="Circle"/>
                <p:cNvSpPr/>
                <p:nvPr/>
              </p:nvSpPr>
              <p:spPr>
                <a:xfrm>
                  <a:off x="1425599" y="819290"/>
                  <a:ext cx="444500" cy="4445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1</a:t>
                  </a:r>
                </a:p>
              </p:txBody>
            </p:sp>
            <p:cxnSp>
              <p:nvCxnSpPr>
                <p:cNvPr id="111" name="Line"/>
                <p:cNvCxnSpPr/>
                <p:nvPr/>
              </p:nvCxnSpPr>
              <p:spPr>
                <a:xfrm flipH="1">
                  <a:off x="1632076" y="1263790"/>
                  <a:ext cx="15773" cy="20429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12" name="Annotation"/>
              <p:cNvGrpSpPr/>
              <p:nvPr/>
            </p:nvGrpSpPr>
            <p:grpSpPr>
              <a:xfrm>
                <a:off x="8517782" y="4312337"/>
                <a:ext cx="624294" cy="444500"/>
                <a:chOff x="1291360" y="1204727"/>
                <a:chExt cx="624294" cy="444500"/>
              </a:xfrm>
            </p:grpSpPr>
            <p:sp>
              <p:nvSpPr>
                <p:cNvPr id="113" name="Circle"/>
                <p:cNvSpPr/>
                <p:nvPr/>
              </p:nvSpPr>
              <p:spPr>
                <a:xfrm>
                  <a:off x="1471154" y="1204727"/>
                  <a:ext cx="444500" cy="4445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2</a:t>
                  </a:r>
                </a:p>
              </p:txBody>
            </p:sp>
            <p:cxnSp>
              <p:nvCxnSpPr>
                <p:cNvPr id="114" name="Line"/>
                <p:cNvCxnSpPr/>
                <p:nvPr/>
              </p:nvCxnSpPr>
              <p:spPr>
                <a:xfrm flipH="1" flipV="1">
                  <a:off x="1291360" y="1243996"/>
                  <a:ext cx="179794" cy="8566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4" name="그룹 3"/>
          <p:cNvGrpSpPr/>
          <p:nvPr/>
        </p:nvGrpSpPr>
        <p:grpSpPr>
          <a:xfrm>
            <a:off x="176980" y="1587742"/>
            <a:ext cx="11467974" cy="4509376"/>
            <a:chOff x="176980" y="1587742"/>
            <a:chExt cx="11467974" cy="4509376"/>
          </a:xfrm>
        </p:grpSpPr>
        <p:grpSp>
          <p:nvGrpSpPr>
            <p:cNvPr id="47" name="그룹 46"/>
            <p:cNvGrpSpPr/>
            <p:nvPr/>
          </p:nvGrpSpPr>
          <p:grpSpPr>
            <a:xfrm>
              <a:off x="176980" y="2644884"/>
              <a:ext cx="9076454" cy="3452234"/>
              <a:chOff x="176980" y="2638839"/>
              <a:chExt cx="9076454" cy="3452234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76980" y="3008671"/>
                <a:ext cx="3982064" cy="30824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3.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회원가입 버튼</a:t>
                </a:r>
                <a:endParaRPr lang="ko-KR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  :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회원 가입 실행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  <a:endParaRPr lang="ko-KR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  :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아이디 중복 시 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JavaScript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 창 띄움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  <a:endParaRPr lang="ko-KR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6870085" y="2890594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>
                        <a:lumMod val="85000"/>
                      </a:schemeClr>
                    </a:solidFill>
                  </a:rPr>
                  <a:t>이메일</a:t>
                </a:r>
                <a:endParaRPr lang="ko-KR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6870085" y="3549859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85000"/>
                      </a:schemeClr>
                    </a:solidFill>
                  </a:rPr>
                  <a:t>비밀번호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843251" y="2638839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843251" y="3306212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7503000" y="4800517"/>
                <a:ext cx="1142643" cy="39129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회원가입</a:t>
                </a:r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>
                <a:off x="6870085" y="4203081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85000"/>
                      </a:schemeClr>
                    </a:solidFill>
                  </a:rPr>
                  <a:t>성함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843251" y="3959434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성함</a:t>
                </a:r>
              </a:p>
            </p:txBody>
          </p:sp>
          <p:grpSp>
            <p:nvGrpSpPr>
              <p:cNvPr id="69" name="Annotation"/>
              <p:cNvGrpSpPr/>
              <p:nvPr/>
            </p:nvGrpSpPr>
            <p:grpSpPr>
              <a:xfrm>
                <a:off x="8427248" y="5191812"/>
                <a:ext cx="444500" cy="674962"/>
                <a:chOff x="1425599" y="588828"/>
                <a:chExt cx="444500" cy="674962"/>
              </a:xfrm>
            </p:grpSpPr>
            <p:sp>
              <p:nvSpPr>
                <p:cNvPr id="70" name="Circle"/>
                <p:cNvSpPr/>
                <p:nvPr/>
              </p:nvSpPr>
              <p:spPr>
                <a:xfrm>
                  <a:off x="1425599" y="819290"/>
                  <a:ext cx="444500" cy="4445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3</a:t>
                  </a:r>
                </a:p>
              </p:txBody>
            </p:sp>
            <p:cxnSp>
              <p:nvCxnSpPr>
                <p:cNvPr id="71" name="Line"/>
                <p:cNvCxnSpPr>
                  <a:stCxn id="70" idx="0"/>
                </p:cNvCxnSpPr>
                <p:nvPr/>
              </p:nvCxnSpPr>
              <p:spPr>
                <a:xfrm flipH="1" flipV="1">
                  <a:off x="1562235" y="588828"/>
                  <a:ext cx="85614" cy="230462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aphicFrame>
          <p:nvGraphicFramePr>
            <p:cNvPr id="72" name="개체 71"/>
            <p:cNvGraphicFramePr>
              <a:graphicFrameLocks noChangeAspect="1"/>
            </p:cNvGraphicFramePr>
            <p:nvPr/>
          </p:nvGraphicFramePr>
          <p:xfrm>
            <a:off x="11471689" y="1587742"/>
            <a:ext cx="173265" cy="4445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5" name="Image" r:id="rId31" imgW="228240" imgH="5866560" progId="Photoshop.Image.13">
                    <p:embed/>
                  </p:oleObj>
                </mc:Choice>
                <mc:Fallback>
                  <p:oleObj name="Image" r:id="rId31" imgW="228240" imgH="5866560" progId="Photoshop.Image.13">
                    <p:embed/>
                    <p:pic>
                      <p:nvPicPr>
                        <p:cNvPr id="72" name="개체 71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1471689" y="1587742"/>
                          <a:ext cx="173265" cy="4445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그룹 5"/>
          <p:cNvGrpSpPr/>
          <p:nvPr/>
        </p:nvGrpSpPr>
        <p:grpSpPr>
          <a:xfrm>
            <a:off x="122691" y="1055779"/>
            <a:ext cx="11539322" cy="4980923"/>
            <a:chOff x="122116" y="1055286"/>
            <a:chExt cx="11539322" cy="4980923"/>
          </a:xfrm>
        </p:grpSpPr>
        <p:grpSp>
          <p:nvGrpSpPr>
            <p:cNvPr id="73" name="그룹 72"/>
            <p:cNvGrpSpPr/>
            <p:nvPr/>
          </p:nvGrpSpPr>
          <p:grpSpPr>
            <a:xfrm>
              <a:off x="122116" y="1055286"/>
              <a:ext cx="11539322" cy="4980923"/>
              <a:chOff x="176980" y="1110150"/>
              <a:chExt cx="11539322" cy="4980923"/>
            </a:xfrm>
          </p:grpSpPr>
          <p:grpSp>
            <p:nvGrpSpPr>
              <p:cNvPr id="74" name="그룹 73"/>
              <p:cNvGrpSpPr/>
              <p:nvPr/>
            </p:nvGrpSpPr>
            <p:grpSpPr>
              <a:xfrm>
                <a:off x="4397869" y="1110150"/>
                <a:ext cx="7318433" cy="4980923"/>
                <a:chOff x="4397869" y="1110150"/>
                <a:chExt cx="7318433" cy="4980923"/>
              </a:xfrm>
            </p:grpSpPr>
            <p:grpSp>
              <p:nvGrpSpPr>
                <p:cNvPr id="78" name="그룹 77"/>
                <p:cNvGrpSpPr/>
                <p:nvPr/>
              </p:nvGrpSpPr>
              <p:grpSpPr>
                <a:xfrm>
                  <a:off x="4397869" y="1110150"/>
                  <a:ext cx="7318433" cy="4980923"/>
                  <a:chOff x="4594515" y="618537"/>
                  <a:chExt cx="7318433" cy="4980923"/>
                </a:xfrm>
              </p:grpSpPr>
              <p:grpSp>
                <p:nvGrpSpPr>
                  <p:cNvPr id="99" name="Browser" descr="&lt;SmartSettings&gt;&lt;SmartResize enabled=&quot;True&quot; minWidth=&quot;140&quot; minHeight=&quot;50&quot; /&gt;&lt;/SmartSettings&gt;"/>
                  <p:cNvGrpSpPr/>
                  <p:nvPr>
                    <p:custDataLst>
                      <p:tags r:id="rId8"/>
                    </p:custDataLst>
                  </p:nvPr>
                </p:nvGrpSpPr>
                <p:grpSpPr>
                  <a:xfrm>
                    <a:off x="4594515" y="618537"/>
                    <a:ext cx="7309085" cy="4980923"/>
                    <a:chOff x="595684" y="1261242"/>
                    <a:chExt cx="6668462" cy="4352544"/>
                  </a:xfrm>
                </p:grpSpPr>
                <p:sp>
                  <p:nvSpPr>
                    <p:cNvPr id="120" name="Window Body" descr="&lt;SmartSettings&gt;&lt;SmartResize anchorLeft=&quot;Absolute&quot; anchorTop=&quot;Absolute&quot; anchorRight=&quot;Absolute&quot; anchorBottom=&quot;Absolute&quot; /&gt;&lt;/SmartSettings&gt;"/>
                    <p:cNvSpPr/>
                    <p:nvPr>
                      <p:custDataLst>
                        <p:tags r:id="rId9"/>
                      </p:custDataLst>
                    </p:nvPr>
                  </p:nvSpPr>
                  <p:spPr>
                    <a:xfrm>
                      <a:off x="595684" y="1728735"/>
                      <a:ext cx="6668462" cy="388505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1" name="Title Bar" descr="&lt;SmartSettings&gt;&lt;SmartResize anchorLeft=&quot;Absolute&quot; anchorTop=&quot;Absolute&quot; anchorRight=&quot;Absolute&quot; anchorBottom=&quot;None&quot; /&gt;&lt;/SmartSettings&gt;"/>
                    <p:cNvSpPr/>
                    <p:nvPr>
                      <p:custDataLst>
                        <p:tags r:id="rId10"/>
                      </p:custDataLst>
                    </p:nvPr>
                  </p:nvSpPr>
                  <p:spPr>
                    <a:xfrm>
                      <a:off x="595684" y="1261242"/>
                      <a:ext cx="6668461" cy="46932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Browser</a:t>
                      </a:r>
                    </a:p>
                  </p:txBody>
                </p:sp>
                <p:sp>
                  <p:nvSpPr>
                    <p:cNvPr id="122" name="Menu Button" descr="&lt;SmartSettings&gt;&lt;SmartResize anchorLeft=&quot;None&quot; anchorTop=&quot;Absolute&quot; anchorRight=&quot;Absolute&quot; anchorBottom=&quot;None&quot; /&gt;&lt;/SmartSettings&gt;"/>
                    <p:cNvSpPr>
                      <a:spLocks noChangeAspect="1" noEditPoints="1"/>
                    </p:cNvSpPr>
                    <p:nvPr>
                      <p:custDataLst>
                        <p:tags r:id="rId11"/>
                      </p:custDataLst>
                    </p:nvPr>
                  </p:nvSpPr>
                  <p:spPr bwMode="auto">
                    <a:xfrm>
                      <a:off x="7047114" y="1530001"/>
                      <a:ext cx="136146" cy="98493"/>
                    </a:xfrm>
                    <a:custGeom>
                      <a:avLst/>
                      <a:gdLst>
                        <a:gd name="T0" fmla="*/ 0 w 415"/>
                        <a:gd name="T1" fmla="*/ 309 h 309"/>
                        <a:gd name="T2" fmla="*/ 415 w 415"/>
                        <a:gd name="T3" fmla="*/ 309 h 309"/>
                        <a:gd name="T4" fmla="*/ 0 w 415"/>
                        <a:gd name="T5" fmla="*/ 155 h 309"/>
                        <a:gd name="T6" fmla="*/ 415 w 415"/>
                        <a:gd name="T7" fmla="*/ 155 h 309"/>
                        <a:gd name="T8" fmla="*/ 0 w 415"/>
                        <a:gd name="T9" fmla="*/ 0 h 309"/>
                        <a:gd name="T10" fmla="*/ 415 w 415"/>
                        <a:gd name="T11" fmla="*/ 0 h 3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15" h="309">
                          <a:moveTo>
                            <a:pt x="0" y="309"/>
                          </a:moveTo>
                          <a:lnTo>
                            <a:pt x="415" y="309"/>
                          </a:lnTo>
                          <a:moveTo>
                            <a:pt x="0" y="155"/>
                          </a:moveTo>
                          <a:lnTo>
                            <a:pt x="415" y="155"/>
                          </a:lnTo>
                          <a:moveTo>
                            <a:pt x="0" y="0"/>
                          </a:moveTo>
                          <a:lnTo>
                            <a:pt x="415" y="0"/>
                          </a:lnTo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3" name="Close Button" descr="&lt;SmartSettings&gt;&lt;SmartResize anchorLeft=&quot;None&quot; anchorTop=&quot;Absolute&quot; anchorRight=&quot;Absolute&quot; anchorBottom=&quot;None&quot; /&gt;&lt;/SmartSettings&gt;"/>
                    <p:cNvSpPr>
                      <a:spLocks noEditPoints="1"/>
                    </p:cNvSpPr>
                    <p:nvPr>
                      <p:custDataLst>
                        <p:tags r:id="rId12"/>
                      </p:custDataLst>
                    </p:nvPr>
                  </p:nvSpPr>
                  <p:spPr bwMode="auto">
                    <a:xfrm>
                      <a:off x="7071746" y="1323501"/>
                      <a:ext cx="89798" cy="83234"/>
                    </a:xfrm>
                    <a:custGeom>
                      <a:avLst/>
                      <a:gdLst>
                        <a:gd name="T0" fmla="*/ 254 w 254"/>
                        <a:gd name="T1" fmla="*/ 0 h 254"/>
                        <a:gd name="T2" fmla="*/ 0 w 254"/>
                        <a:gd name="T3" fmla="*/ 254 h 254"/>
                        <a:gd name="T4" fmla="*/ 0 w 254"/>
                        <a:gd name="T5" fmla="*/ 0 h 254"/>
                        <a:gd name="T6" fmla="*/ 254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254" y="0"/>
                          </a:moveTo>
                          <a:lnTo>
                            <a:pt x="0" y="254"/>
                          </a:lnTo>
                          <a:moveTo>
                            <a:pt x="0" y="0"/>
                          </a:moveTo>
                          <a:lnTo>
                            <a:pt x="254" y="254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4" name="Address Box" descr="&lt;SmartSettings&gt;&lt;SmartResize anchorLeft=&quot;Absolute&quot; anchorTop=&quot;Absolute&quot; anchorRight=&quot;Absolute&quot; anchorBottom=&quot;None&quot; /&gt;&lt;/SmartSettings&gt;"/>
                    <p:cNvSpPr/>
                    <p:nvPr>
                      <p:custDataLst>
                        <p:tags r:id="rId13"/>
                      </p:custDataLst>
                    </p:nvPr>
                  </p:nvSpPr>
                  <p:spPr>
                    <a:xfrm>
                      <a:off x="1419461" y="1475372"/>
                      <a:ext cx="5546766" cy="20775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237744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www.kobay.com</a:t>
                      </a:r>
                    </a:p>
                  </p:txBody>
                </p:sp>
                <p:sp>
                  <p:nvSpPr>
                    <p:cNvPr id="125" name="Document Icon" descr="&lt;SmartSettings&gt;&lt;SmartResize anchorLeft=&quot;Absolute&quot; anchorTop=&quot;Absolute&quot; anchorRight=&quot;None&quot; anchorBottom=&quot;None&quot; /&gt;&lt;/SmartSettings&gt;"/>
                    <p:cNvSpPr>
                      <a:spLocks noChangeAspect="1" noEditPoints="1"/>
                    </p:cNvSpPr>
                    <p:nvPr>
                      <p:custDataLst>
                        <p:tags r:id="rId14"/>
                      </p:custDataLst>
                    </p:nvPr>
                  </p:nvSpPr>
                  <p:spPr bwMode="auto">
                    <a:xfrm>
                      <a:off x="1488914" y="1520984"/>
                      <a:ext cx="85454" cy="116527"/>
                    </a:xfrm>
                    <a:custGeom>
                      <a:avLst/>
                      <a:gdLst>
                        <a:gd name="T0" fmla="*/ 153 w 260"/>
                        <a:gd name="T1" fmla="*/ 7 h 367"/>
                        <a:gd name="T2" fmla="*/ 153 w 260"/>
                        <a:gd name="T3" fmla="*/ 108 h 367"/>
                        <a:gd name="T4" fmla="*/ 253 w 260"/>
                        <a:gd name="T5" fmla="*/ 108 h 367"/>
                        <a:gd name="T6" fmla="*/ 0 w 260"/>
                        <a:gd name="T7" fmla="*/ 0 h 367"/>
                        <a:gd name="T8" fmla="*/ 0 w 260"/>
                        <a:gd name="T9" fmla="*/ 367 h 367"/>
                        <a:gd name="T10" fmla="*/ 260 w 260"/>
                        <a:gd name="T11" fmla="*/ 367 h 367"/>
                        <a:gd name="T12" fmla="*/ 260 w 260"/>
                        <a:gd name="T13" fmla="*/ 100 h 367"/>
                        <a:gd name="T14" fmla="*/ 161 w 260"/>
                        <a:gd name="T15" fmla="*/ 1 h 367"/>
                        <a:gd name="T16" fmla="*/ 0 w 260"/>
                        <a:gd name="T17" fmla="*/ 0 h 3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60" h="367">
                          <a:moveTo>
                            <a:pt x="153" y="7"/>
                          </a:moveTo>
                          <a:lnTo>
                            <a:pt x="153" y="108"/>
                          </a:lnTo>
                          <a:lnTo>
                            <a:pt x="253" y="108"/>
                          </a:lnTo>
                          <a:moveTo>
                            <a:pt x="0" y="0"/>
                          </a:moveTo>
                          <a:lnTo>
                            <a:pt x="0" y="367"/>
                          </a:lnTo>
                          <a:lnTo>
                            <a:pt x="260" y="367"/>
                          </a:lnTo>
                          <a:lnTo>
                            <a:pt x="260" y="100"/>
                          </a:lnTo>
                          <a:lnTo>
                            <a:pt x="161" y="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126" name="Navigation Buttons"/>
                    <p:cNvGrpSpPr/>
                    <p:nvPr/>
                  </p:nvGrpSpPr>
                  <p:grpSpPr>
                    <a:xfrm>
                      <a:off x="710562" y="1503644"/>
                      <a:ext cx="585138" cy="151208"/>
                      <a:chOff x="710562" y="1503644"/>
                      <a:chExt cx="585138" cy="151208"/>
                    </a:xfrm>
                  </p:grpSpPr>
                  <p:sp>
                    <p:nvSpPr>
                      <p:cNvPr id="127" name="Back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5"/>
                        </p:custDataLst>
                      </p:nvPr>
                    </p:nvSpPr>
                    <p:spPr bwMode="auto">
                      <a:xfrm>
                        <a:off x="710562" y="1526533"/>
                        <a:ext cx="139043" cy="105429"/>
                      </a:xfrm>
                      <a:custGeom>
                        <a:avLst/>
                        <a:gdLst>
                          <a:gd name="T0" fmla="*/ 159 w 423"/>
                          <a:gd name="T1" fmla="*/ 332 h 332"/>
                          <a:gd name="T2" fmla="*/ 0 w 423"/>
                          <a:gd name="T3" fmla="*/ 166 h 332"/>
                          <a:gd name="T4" fmla="*/ 159 w 423"/>
                          <a:gd name="T5" fmla="*/ 0 h 332"/>
                          <a:gd name="T6" fmla="*/ 15 w 423"/>
                          <a:gd name="T7" fmla="*/ 166 h 332"/>
                          <a:gd name="T8" fmla="*/ 423 w 423"/>
                          <a:gd name="T9" fmla="*/ 166 h 3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23" h="332">
                            <a:moveTo>
                              <a:pt x="159" y="332"/>
                            </a:moveTo>
                            <a:lnTo>
                              <a:pt x="0" y="166"/>
                            </a:lnTo>
                            <a:lnTo>
                              <a:pt x="159" y="0"/>
                            </a:lnTo>
                            <a:moveTo>
                              <a:pt x="15" y="166"/>
                            </a:moveTo>
                            <a:lnTo>
                              <a:pt x="423" y="166"/>
                            </a:lnTo>
                          </a:path>
                        </a:pathLst>
                      </a:custGeom>
                      <a:noFill/>
                      <a:ln w="6350" cap="sq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28" name="Forward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6"/>
                        </p:custDataLst>
                      </p:nvPr>
                    </p:nvSpPr>
                    <p:spPr bwMode="auto">
                      <a:xfrm>
                        <a:off x="930713" y="1526533"/>
                        <a:ext cx="139043" cy="105429"/>
                      </a:xfrm>
                      <a:custGeom>
                        <a:avLst/>
                        <a:gdLst>
                          <a:gd name="T0" fmla="*/ 265 w 423"/>
                          <a:gd name="T1" fmla="*/ 0 h 332"/>
                          <a:gd name="T2" fmla="*/ 423 w 423"/>
                          <a:gd name="T3" fmla="*/ 166 h 332"/>
                          <a:gd name="T4" fmla="*/ 265 w 423"/>
                          <a:gd name="T5" fmla="*/ 332 h 332"/>
                          <a:gd name="T6" fmla="*/ 408 w 423"/>
                          <a:gd name="T7" fmla="*/ 166 h 332"/>
                          <a:gd name="T8" fmla="*/ 0 w 423"/>
                          <a:gd name="T9" fmla="*/ 166 h 3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23" h="332">
                            <a:moveTo>
                              <a:pt x="265" y="0"/>
                            </a:moveTo>
                            <a:lnTo>
                              <a:pt x="423" y="166"/>
                            </a:lnTo>
                            <a:lnTo>
                              <a:pt x="265" y="332"/>
                            </a:lnTo>
                            <a:moveTo>
                              <a:pt x="408" y="166"/>
                            </a:moveTo>
                            <a:lnTo>
                              <a:pt x="0" y="166"/>
                            </a:lnTo>
                          </a:path>
                        </a:pathLst>
                      </a:custGeom>
                      <a:noFill/>
                      <a:ln w="6350" cap="sq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29" name="Reload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7"/>
                        </p:custDataLst>
                      </p:nvPr>
                    </p:nvSpPr>
                    <p:spPr bwMode="auto">
                      <a:xfrm>
                        <a:off x="1150864" y="1503644"/>
                        <a:ext cx="144836" cy="151208"/>
                      </a:xfrm>
                      <a:custGeom>
                        <a:avLst/>
                        <a:gdLst>
                          <a:gd name="T0" fmla="*/ 441 w 441"/>
                          <a:gd name="T1" fmla="*/ 7 h 474"/>
                          <a:gd name="T2" fmla="*/ 441 w 441"/>
                          <a:gd name="T3" fmla="*/ 144 h 474"/>
                          <a:gd name="T4" fmla="*/ 296 w 441"/>
                          <a:gd name="T5" fmla="*/ 144 h 474"/>
                          <a:gd name="T6" fmla="*/ 438 w 441"/>
                          <a:gd name="T7" fmla="*/ 309 h 474"/>
                          <a:gd name="T8" fmla="*/ 166 w 441"/>
                          <a:gd name="T9" fmla="*/ 434 h 474"/>
                          <a:gd name="T10" fmla="*/ 41 w 441"/>
                          <a:gd name="T11" fmla="*/ 162 h 474"/>
                          <a:gd name="T12" fmla="*/ 313 w 441"/>
                          <a:gd name="T13" fmla="*/ 37 h 474"/>
                          <a:gd name="T14" fmla="*/ 428 w 441"/>
                          <a:gd name="T15" fmla="*/ 139 h 4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441" h="474">
                            <a:moveTo>
                              <a:pt x="441" y="7"/>
                            </a:moveTo>
                            <a:lnTo>
                              <a:pt x="441" y="144"/>
                            </a:lnTo>
                            <a:lnTo>
                              <a:pt x="296" y="144"/>
                            </a:lnTo>
                            <a:moveTo>
                              <a:pt x="438" y="309"/>
                            </a:moveTo>
                            <a:cubicBezTo>
                              <a:pt x="397" y="418"/>
                              <a:pt x="276" y="474"/>
                              <a:pt x="166" y="434"/>
                            </a:cubicBezTo>
                            <a:cubicBezTo>
                              <a:pt x="56" y="393"/>
                              <a:pt x="0" y="271"/>
                              <a:pt x="41" y="162"/>
                            </a:cubicBezTo>
                            <a:cubicBezTo>
                              <a:pt x="82" y="52"/>
                              <a:pt x="202" y="0"/>
                              <a:pt x="313" y="37"/>
                            </a:cubicBezTo>
                            <a:cubicBezTo>
                              <a:pt x="357" y="51"/>
                              <a:pt x="398" y="91"/>
                              <a:pt x="428" y="139"/>
                            </a:cubicBezTo>
                          </a:path>
                        </a:pathLst>
                      </a:custGeom>
                      <a:noFill/>
                      <a:ln w="6350" cap="flat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00" name="직사각형 99"/>
                  <p:cNvSpPr/>
                  <p:nvPr/>
                </p:nvSpPr>
                <p:spPr>
                  <a:xfrm>
                    <a:off x="4603864" y="1174053"/>
                    <a:ext cx="7309084" cy="5401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Button"/>
                  <p:cNvSpPr>
                    <a:spLocks/>
                  </p:cNvSpPr>
                  <p:nvPr/>
                </p:nvSpPr>
                <p:spPr bwMode="auto">
                  <a:xfrm>
                    <a:off x="10648814" y="1309867"/>
                    <a:ext cx="786097" cy="241995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로그아웃</a:t>
                    </a:r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02" name="그룹 101"/>
                  <p:cNvGrpSpPr/>
                  <p:nvPr/>
                </p:nvGrpSpPr>
                <p:grpSpPr>
                  <a:xfrm>
                    <a:off x="4603864" y="1219204"/>
                    <a:ext cx="7299735" cy="768094"/>
                    <a:chOff x="4603864" y="1219204"/>
                    <a:chExt cx="7299735" cy="768094"/>
                  </a:xfrm>
                </p:grpSpPr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4892495" y="1219204"/>
                      <a:ext cx="9282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b="1" dirty="0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KoBay</a:t>
                      </a:r>
                      <a:endParaRPr lang="ko-KR" altLang="en-US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116" name="그룹 115"/>
                    <p:cNvGrpSpPr/>
                    <p:nvPr/>
                  </p:nvGrpSpPr>
                  <p:grpSpPr>
                    <a:xfrm>
                      <a:off x="6490176" y="1266061"/>
                      <a:ext cx="2319528" cy="319155"/>
                      <a:chOff x="6391853" y="1305389"/>
                      <a:chExt cx="2319528" cy="319155"/>
                    </a:xfrm>
                  </p:grpSpPr>
                  <p:sp>
                    <p:nvSpPr>
                      <p:cNvPr id="118" name="모서리가 둥근 직사각형 117"/>
                      <p:cNvSpPr/>
                      <p:nvPr/>
                    </p:nvSpPr>
                    <p:spPr>
                      <a:xfrm>
                        <a:off x="6391853" y="1305389"/>
                        <a:ext cx="2319528" cy="31915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pic>
                    <p:nvPicPr>
                      <p:cNvPr id="119" name="그림 118"/>
                      <p:cNvPicPr>
                        <a:picLocks noChangeAspect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348731" y="1335856"/>
                        <a:ext cx="244883" cy="244883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17" name="직사각형 116"/>
                    <p:cNvSpPr/>
                    <p:nvPr/>
                  </p:nvSpPr>
                  <p:spPr>
                    <a:xfrm>
                      <a:off x="4603864" y="1715624"/>
                      <a:ext cx="7299735" cy="271674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6273771" y="1687857"/>
                    <a:ext cx="7661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 dirty="0">
                        <a:solidFill>
                          <a:schemeClr val="bg1"/>
                        </a:solidFill>
                      </a:rPr>
                      <a:t>진행 중</a:t>
                    </a: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7586379" y="1673110"/>
                    <a:ext cx="106927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>
                        <a:solidFill>
                          <a:schemeClr val="bg1"/>
                        </a:solidFill>
                      </a:rPr>
                      <a:t>진행 예정</a:t>
                    </a: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9066265" y="1687856"/>
                    <a:ext cx="8049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 dirty="0">
                        <a:solidFill>
                          <a:schemeClr val="bg1"/>
                        </a:solidFill>
                      </a:rPr>
                      <a:t>낙찰</a:t>
                    </a: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9512132" y="1308001"/>
                    <a:ext cx="1103396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sz="900" dirty="0">
                        <a:solidFill>
                          <a:schemeClr val="bg1"/>
                        </a:solidFill>
                      </a:rPr>
                      <a:t>***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</a:rPr>
                      <a:t>님 입찰 내역</a:t>
                    </a:r>
                    <a:endParaRPr lang="en-US" altLang="ko-KR" sz="9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9" name="Flip View" descr="&lt;SmartSettings&gt;&lt;SmartResize enabled=&quot;True&quot; minWidth=&quot;30&quot; minHeight=&quot;30&quot; /&gt;&lt;/SmartSettings&gt;"/>
                <p:cNvGrpSpPr/>
                <p:nvPr>
                  <p:custDataLst>
                    <p:tags r:id="rId3"/>
                  </p:custDataLst>
                </p:nvPr>
              </p:nvGrpSpPr>
              <p:grpSpPr>
                <a:xfrm>
                  <a:off x="4397869" y="2477414"/>
                  <a:ext cx="7309084" cy="2527300"/>
                  <a:chOff x="848676" y="1612900"/>
                  <a:chExt cx="3791900" cy="2527300"/>
                </a:xfrm>
              </p:grpSpPr>
              <p:sp>
                <p:nvSpPr>
                  <p:cNvPr id="92" name="Panel"/>
                  <p:cNvSpPr/>
                  <p:nvPr/>
                </p:nvSpPr>
                <p:spPr>
                  <a:xfrm>
                    <a:off x="848677" y="1612900"/>
                    <a:ext cx="3791899" cy="2527300"/>
                  </a:xfrm>
                  <a:prstGeom prst="rect">
                    <a:avLst/>
                  </a:prstGeom>
                  <a:solidFill>
                    <a:srgbClr val="8F8F8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85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93" name="Previous Button"/>
                  <p:cNvGrpSpPr/>
                  <p:nvPr/>
                </p:nvGrpSpPr>
                <p:grpSpPr>
                  <a:xfrm>
                    <a:off x="848676" y="2705100"/>
                    <a:ext cx="97101" cy="342901"/>
                    <a:chOff x="848676" y="2705100"/>
                    <a:chExt cx="97101" cy="342901"/>
                  </a:xfrm>
                </p:grpSpPr>
                <p:sp>
                  <p:nvSpPr>
                    <p:cNvPr id="97" name="Previous Background" descr="&lt;SmartSettings&gt;&lt;SmartResize anchorLeft=&quot;Absolute&quot; anchorTop=&quot;None&quot; anchorRight=&quot;None&quot; anchorBottom=&quot;None&quot; /&gt;&lt;/SmartSettings&gt;"/>
                    <p:cNvSpPr/>
                    <p:nvPr>
                      <p:custDataLst>
                        <p:tags r:id="rId6"/>
                      </p:custDataLst>
                    </p:nvPr>
                  </p:nvSpPr>
                  <p:spPr>
                    <a:xfrm>
                      <a:off x="848676" y="2705100"/>
                      <a:ext cx="97101" cy="342901"/>
                    </a:xfrm>
                    <a:prstGeom prst="rect">
                      <a:avLst/>
                    </a:prstGeom>
                    <a:solidFill>
                      <a:srgbClr val="FFFFFF">
                        <a:alpha val="6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98" name="Previous Arrow" descr="&lt;SmartSettings&gt;&lt;SmartResize anchorLeft=&quot;Absolute&quot; anchorTop=&quot;None&quot; anchorRight=&quot;None&quot; anchorBottom=&quot;None&quot; /&gt;&lt;/SmartSettings&gt;"/>
                    <p:cNvSpPr>
                      <a:spLocks noChangeAspect="1"/>
                    </p:cNvSpPr>
                    <p:nvPr>
                      <p:custDataLst>
                        <p:tags r:id="rId7"/>
                      </p:custDataLst>
                    </p:nvPr>
                  </p:nvSpPr>
                  <p:spPr bwMode="auto">
                    <a:xfrm>
                      <a:off x="878283" y="2813844"/>
                      <a:ext cx="37884" cy="125413"/>
                    </a:xfrm>
                    <a:custGeom>
                      <a:avLst/>
                      <a:gdLst>
                        <a:gd name="T0" fmla="*/ 173 w 193"/>
                        <a:gd name="T1" fmla="*/ 0 h 346"/>
                        <a:gd name="T2" fmla="*/ 0 w 193"/>
                        <a:gd name="T3" fmla="*/ 173 h 346"/>
                        <a:gd name="T4" fmla="*/ 173 w 193"/>
                        <a:gd name="T5" fmla="*/ 346 h 346"/>
                        <a:gd name="T6" fmla="*/ 193 w 193"/>
                        <a:gd name="T7" fmla="*/ 327 h 346"/>
                        <a:gd name="T8" fmla="*/ 40 w 193"/>
                        <a:gd name="T9" fmla="*/ 173 h 346"/>
                        <a:gd name="T10" fmla="*/ 193 w 193"/>
                        <a:gd name="T11" fmla="*/ 20 h 346"/>
                        <a:gd name="T12" fmla="*/ 173 w 193"/>
                        <a:gd name="T13" fmla="*/ 0 h 3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93" h="346">
                          <a:moveTo>
                            <a:pt x="173" y="0"/>
                          </a:moveTo>
                          <a:lnTo>
                            <a:pt x="0" y="173"/>
                          </a:lnTo>
                          <a:lnTo>
                            <a:pt x="173" y="346"/>
                          </a:lnTo>
                          <a:lnTo>
                            <a:pt x="193" y="327"/>
                          </a:lnTo>
                          <a:lnTo>
                            <a:pt x="40" y="173"/>
                          </a:lnTo>
                          <a:lnTo>
                            <a:pt x="193" y="20"/>
                          </a:lnTo>
                          <a:lnTo>
                            <a:pt x="173" y="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6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94" name="Next Button"/>
                  <p:cNvGrpSpPr/>
                  <p:nvPr/>
                </p:nvGrpSpPr>
                <p:grpSpPr>
                  <a:xfrm>
                    <a:off x="4543475" y="2705100"/>
                    <a:ext cx="97101" cy="342901"/>
                    <a:chOff x="4543475" y="2705100"/>
                    <a:chExt cx="97101" cy="342901"/>
                  </a:xfrm>
                </p:grpSpPr>
                <p:sp>
                  <p:nvSpPr>
                    <p:cNvPr id="95" name="Next Background" descr="&lt;SmartSettings&gt;&lt;SmartResize anchorLeft=&quot;None&quot; anchorTop=&quot;None&quot; anchorRight=&quot;Absolute&quot; anchorBottom=&quot;None&quot; /&gt;&lt;/SmartSettings&gt;"/>
                    <p:cNvSpPr/>
                    <p:nvPr>
                      <p:custDataLst>
                        <p:tags r:id="rId4"/>
                      </p:custDataLst>
                    </p:nvPr>
                  </p:nvSpPr>
                  <p:spPr>
                    <a:xfrm>
                      <a:off x="4543475" y="2705100"/>
                      <a:ext cx="97101" cy="342901"/>
                    </a:xfrm>
                    <a:prstGeom prst="rect">
                      <a:avLst/>
                    </a:prstGeom>
                    <a:solidFill>
                      <a:srgbClr val="FFFFFF">
                        <a:alpha val="6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96" name="Next Arrow" descr="&lt;SmartSettings&gt;&lt;SmartResize anchorLeft=&quot;None&quot; anchorTop=&quot;None&quot; anchorRight=&quot;Absolute&quot; anchorBottom=&quot;None&quot; /&gt;&lt;/SmartSettings&gt;"/>
                    <p:cNvSpPr>
                      <a:spLocks noChangeAspect="1"/>
                    </p:cNvSpPr>
                    <p:nvPr>
                      <p:custDataLst>
                        <p:tags r:id="rId5"/>
                      </p:custDataLst>
                    </p:nvPr>
                  </p:nvSpPr>
                  <p:spPr bwMode="auto">
                    <a:xfrm>
                      <a:off x="4573495" y="2813844"/>
                      <a:ext cx="37063" cy="125413"/>
                    </a:xfrm>
                    <a:custGeom>
                      <a:avLst/>
                      <a:gdLst>
                        <a:gd name="T0" fmla="*/ 20 w 193"/>
                        <a:gd name="T1" fmla="*/ 345 h 345"/>
                        <a:gd name="T2" fmla="*/ 193 w 193"/>
                        <a:gd name="T3" fmla="*/ 173 h 345"/>
                        <a:gd name="T4" fmla="*/ 20 w 193"/>
                        <a:gd name="T5" fmla="*/ 0 h 345"/>
                        <a:gd name="T6" fmla="*/ 0 w 193"/>
                        <a:gd name="T7" fmla="*/ 19 h 345"/>
                        <a:gd name="T8" fmla="*/ 153 w 193"/>
                        <a:gd name="T9" fmla="*/ 173 h 345"/>
                        <a:gd name="T10" fmla="*/ 0 w 193"/>
                        <a:gd name="T11" fmla="*/ 326 h 345"/>
                        <a:gd name="T12" fmla="*/ 20 w 193"/>
                        <a:gd name="T13" fmla="*/ 345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93" h="345">
                          <a:moveTo>
                            <a:pt x="20" y="345"/>
                          </a:moveTo>
                          <a:lnTo>
                            <a:pt x="193" y="173"/>
                          </a:lnTo>
                          <a:lnTo>
                            <a:pt x="20" y="0"/>
                          </a:lnTo>
                          <a:lnTo>
                            <a:pt x="0" y="19"/>
                          </a:lnTo>
                          <a:lnTo>
                            <a:pt x="153" y="173"/>
                          </a:lnTo>
                          <a:lnTo>
                            <a:pt x="0" y="326"/>
                          </a:lnTo>
                          <a:lnTo>
                            <a:pt x="20" y="345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6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80" name="그룹 79"/>
                <p:cNvGrpSpPr/>
                <p:nvPr/>
              </p:nvGrpSpPr>
              <p:grpSpPr>
                <a:xfrm>
                  <a:off x="5164892" y="2870906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89" name="직사각형 88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" name="직사각형 89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91" name="그림 90"/>
                  <p:cNvPicPr>
                    <a:picLocks noChangeAspect="1"/>
                  </p:cNvPicPr>
                  <p:nvPr/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1" name="그룹 80"/>
                <p:cNvGrpSpPr/>
                <p:nvPr/>
              </p:nvGrpSpPr>
              <p:grpSpPr>
                <a:xfrm>
                  <a:off x="7351614" y="2870962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86" name="직사각형 85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" name="직사각형 86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88" name="그림 87"/>
                  <p:cNvPicPr>
                    <a:picLocks noChangeAspect="1"/>
                  </p:cNvPicPr>
                  <p:nvPr/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2" name="그룹 81"/>
                <p:cNvGrpSpPr/>
                <p:nvPr/>
              </p:nvGrpSpPr>
              <p:grpSpPr>
                <a:xfrm>
                  <a:off x="9529283" y="2850458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83" name="직사각형 82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" name="직사각형 83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85" name="그림 84"/>
                  <p:cNvPicPr>
                    <a:picLocks noChangeAspect="1"/>
                  </p:cNvPicPr>
                  <p:nvPr/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75" name="직사각형 74"/>
              <p:cNvSpPr/>
              <p:nvPr/>
            </p:nvSpPr>
            <p:spPr>
              <a:xfrm>
                <a:off x="176980" y="3008671"/>
                <a:ext cx="3982064" cy="30824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4.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회원정보 수정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fontAlgn="ctr" latinLnBrk="1"/>
                <a:endParaRPr lang="en-US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5.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로그인 한 회원의 입찰 내역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fontAlgn="ctr" latinLnBrk="1"/>
                <a:endParaRPr lang="en-US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6.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로그인 성공 시 메인 화면으로 이동 후</a:t>
                </a:r>
                <a:endParaRPr lang="en-US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   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로그아웃 버튼으로 바뀜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</p:grpSp>
        <p:grpSp>
          <p:nvGrpSpPr>
            <p:cNvPr id="130" name="Annotation"/>
            <p:cNvGrpSpPr/>
            <p:nvPr/>
          </p:nvGrpSpPr>
          <p:grpSpPr>
            <a:xfrm>
              <a:off x="9530229" y="1938074"/>
              <a:ext cx="1945366" cy="731120"/>
              <a:chOff x="447191" y="541768"/>
              <a:chExt cx="1945366" cy="731120"/>
            </a:xfrm>
          </p:grpSpPr>
          <p:sp>
            <p:nvSpPr>
              <p:cNvPr id="131" name="Circle"/>
              <p:cNvSpPr/>
              <p:nvPr/>
            </p:nvSpPr>
            <p:spPr>
              <a:xfrm>
                <a:off x="447191" y="782714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4</a:t>
                </a:r>
              </a:p>
            </p:txBody>
          </p:sp>
          <p:cxnSp>
            <p:nvCxnSpPr>
              <p:cNvPr id="132" name="Line"/>
              <p:cNvCxnSpPr>
                <a:stCxn id="131" idx="0"/>
              </p:cNvCxnSpPr>
              <p:nvPr/>
            </p:nvCxnSpPr>
            <p:spPr>
              <a:xfrm flipH="1" flipV="1">
                <a:off x="583827" y="552252"/>
                <a:ext cx="85614" cy="230462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5" name="Circle"/>
              <p:cNvSpPr/>
              <p:nvPr/>
            </p:nvSpPr>
            <p:spPr>
              <a:xfrm>
                <a:off x="1281019" y="77289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cxnSp>
            <p:nvCxnSpPr>
              <p:cNvPr id="136" name="Line"/>
              <p:cNvCxnSpPr>
                <a:stCxn id="135" idx="1"/>
              </p:cNvCxnSpPr>
              <p:nvPr/>
            </p:nvCxnSpPr>
            <p:spPr>
              <a:xfrm flipH="1" flipV="1">
                <a:off x="1073055" y="541768"/>
                <a:ext cx="273060" cy="296221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7" name="Circle"/>
              <p:cNvSpPr/>
              <p:nvPr/>
            </p:nvSpPr>
            <p:spPr>
              <a:xfrm>
                <a:off x="1948057" y="828388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6</a:t>
                </a:r>
              </a:p>
            </p:txBody>
          </p:sp>
          <p:cxnSp>
            <p:nvCxnSpPr>
              <p:cNvPr id="138" name="Line"/>
              <p:cNvCxnSpPr>
                <a:stCxn id="137" idx="0"/>
              </p:cNvCxnSpPr>
              <p:nvPr/>
            </p:nvCxnSpPr>
            <p:spPr>
              <a:xfrm flipH="1" flipV="1">
                <a:off x="2084693" y="597926"/>
                <a:ext cx="85614" cy="230462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509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42708 L 2.08333E-6 -1.85185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>
            <a:off x="-1187247" y="1187244"/>
            <a:ext cx="6858002" cy="4483509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2404606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경매 등록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94515" y="618537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ontent"/>
            <p:cNvSpPr>
              <a:spLocks noChangeAspect="1" noEditPoints="1"/>
            </p:cNvSpPr>
            <p:nvPr/>
          </p:nvSpPr>
          <p:spPr bwMode="auto">
            <a:xfrm>
              <a:off x="5865485" y="2539175"/>
              <a:ext cx="4785842" cy="2770244"/>
            </a:xfrm>
            <a:custGeom>
              <a:avLst/>
              <a:gdLst>
                <a:gd name="T0" fmla="*/ 213 w 671"/>
                <a:gd name="T1" fmla="*/ 214 h 667"/>
                <a:gd name="T2" fmla="*/ 27 w 671"/>
                <a:gd name="T3" fmla="*/ 27 h 667"/>
                <a:gd name="T4" fmla="*/ 151 w 671"/>
                <a:gd name="T5" fmla="*/ 101 h 667"/>
                <a:gd name="T6" fmla="*/ 27 w 671"/>
                <a:gd name="T7" fmla="*/ 105 h 667"/>
                <a:gd name="T8" fmla="*/ 133 w 671"/>
                <a:gd name="T9" fmla="*/ 60 h 667"/>
                <a:gd name="T10" fmla="*/ 153 w 671"/>
                <a:gd name="T11" fmla="*/ 40 h 667"/>
                <a:gd name="T12" fmla="*/ 653 w 671"/>
                <a:gd name="T13" fmla="*/ 80 h 667"/>
                <a:gd name="T14" fmla="*/ 71 w 671"/>
                <a:gd name="T15" fmla="*/ 102 h 667"/>
                <a:gd name="T16" fmla="*/ 187 w 671"/>
                <a:gd name="T17" fmla="*/ 171 h 667"/>
                <a:gd name="T18" fmla="*/ 27 w 671"/>
                <a:gd name="T19" fmla="*/ 140 h 667"/>
                <a:gd name="T20" fmla="*/ 280 w 671"/>
                <a:gd name="T21" fmla="*/ 160 h 667"/>
                <a:gd name="T22" fmla="*/ 280 w 671"/>
                <a:gd name="T23" fmla="*/ 134 h 667"/>
                <a:gd name="T24" fmla="*/ 213 w 671"/>
                <a:gd name="T25" fmla="*/ 440 h 667"/>
                <a:gd name="T26" fmla="*/ 27 w 671"/>
                <a:gd name="T27" fmla="*/ 254 h 667"/>
                <a:gd name="T28" fmla="*/ 27 w 671"/>
                <a:gd name="T29" fmla="*/ 414 h 667"/>
                <a:gd name="T30" fmla="*/ 121 w 671"/>
                <a:gd name="T31" fmla="*/ 268 h 667"/>
                <a:gd name="T32" fmla="*/ 86 w 671"/>
                <a:gd name="T33" fmla="*/ 272 h 667"/>
                <a:gd name="T34" fmla="*/ 52 w 671"/>
                <a:gd name="T35" fmla="*/ 320 h 667"/>
                <a:gd name="T36" fmla="*/ 55 w 671"/>
                <a:gd name="T37" fmla="*/ 374 h 667"/>
                <a:gd name="T38" fmla="*/ 95 w 671"/>
                <a:gd name="T39" fmla="*/ 396 h 667"/>
                <a:gd name="T40" fmla="*/ 139 w 671"/>
                <a:gd name="T41" fmla="*/ 379 h 667"/>
                <a:gd name="T42" fmla="*/ 173 w 671"/>
                <a:gd name="T43" fmla="*/ 346 h 667"/>
                <a:gd name="T44" fmla="*/ 155 w 671"/>
                <a:gd name="T45" fmla="*/ 309 h 667"/>
                <a:gd name="T46" fmla="*/ 139 w 671"/>
                <a:gd name="T47" fmla="*/ 271 h 667"/>
                <a:gd name="T48" fmla="*/ 280 w 671"/>
                <a:gd name="T49" fmla="*/ 307 h 667"/>
                <a:gd name="T50" fmla="*/ 280 w 671"/>
                <a:gd name="T51" fmla="*/ 280 h 667"/>
                <a:gd name="T52" fmla="*/ 128 w 671"/>
                <a:gd name="T53" fmla="*/ 312 h 667"/>
                <a:gd name="T54" fmla="*/ 135 w 671"/>
                <a:gd name="T55" fmla="*/ 327 h 667"/>
                <a:gd name="T56" fmla="*/ 144 w 671"/>
                <a:gd name="T57" fmla="*/ 334 h 667"/>
                <a:gd name="T58" fmla="*/ 130 w 671"/>
                <a:gd name="T59" fmla="*/ 347 h 667"/>
                <a:gd name="T60" fmla="*/ 115 w 671"/>
                <a:gd name="T61" fmla="*/ 367 h 667"/>
                <a:gd name="T62" fmla="*/ 98 w 671"/>
                <a:gd name="T63" fmla="*/ 359 h 667"/>
                <a:gd name="T64" fmla="*/ 68 w 671"/>
                <a:gd name="T65" fmla="*/ 351 h 667"/>
                <a:gd name="T66" fmla="*/ 75 w 671"/>
                <a:gd name="T67" fmla="*/ 333 h 667"/>
                <a:gd name="T68" fmla="*/ 76 w 671"/>
                <a:gd name="T69" fmla="*/ 308 h 667"/>
                <a:gd name="T70" fmla="*/ 77 w 671"/>
                <a:gd name="T71" fmla="*/ 299 h 667"/>
                <a:gd name="T72" fmla="*/ 91 w 671"/>
                <a:gd name="T73" fmla="*/ 302 h 667"/>
                <a:gd name="T74" fmla="*/ 102 w 671"/>
                <a:gd name="T75" fmla="*/ 310 h 667"/>
                <a:gd name="T76" fmla="*/ 126 w 671"/>
                <a:gd name="T77" fmla="*/ 294 h 667"/>
                <a:gd name="T78" fmla="*/ 89 w 671"/>
                <a:gd name="T79" fmla="*/ 312 h 667"/>
                <a:gd name="T80" fmla="*/ 105 w 671"/>
                <a:gd name="T81" fmla="*/ 332 h 667"/>
                <a:gd name="T82" fmla="*/ 130 w 671"/>
                <a:gd name="T83" fmla="*/ 335 h 667"/>
                <a:gd name="T84" fmla="*/ 115 w 671"/>
                <a:gd name="T85" fmla="*/ 308 h 667"/>
                <a:gd name="T86" fmla="*/ 653 w 671"/>
                <a:gd name="T87" fmla="*/ 387 h 667"/>
                <a:gd name="T88" fmla="*/ 0 w 671"/>
                <a:gd name="T89" fmla="*/ 454 h 667"/>
                <a:gd name="T90" fmla="*/ 213 w 671"/>
                <a:gd name="T91" fmla="*/ 454 h 667"/>
                <a:gd name="T92" fmla="*/ 187 w 671"/>
                <a:gd name="T93" fmla="*/ 480 h 667"/>
                <a:gd name="T94" fmla="*/ 27 w 671"/>
                <a:gd name="T95" fmla="*/ 480 h 667"/>
                <a:gd name="T96" fmla="*/ 63 w 671"/>
                <a:gd name="T97" fmla="*/ 516 h 667"/>
                <a:gd name="T98" fmla="*/ 45 w 671"/>
                <a:gd name="T99" fmla="*/ 560 h 667"/>
                <a:gd name="T100" fmla="*/ 63 w 671"/>
                <a:gd name="T101" fmla="*/ 604 h 667"/>
                <a:gd name="T102" fmla="*/ 121 w 671"/>
                <a:gd name="T103" fmla="*/ 597 h 667"/>
                <a:gd name="T104" fmla="*/ 169 w 671"/>
                <a:gd name="T105" fmla="*/ 561 h 667"/>
                <a:gd name="T106" fmla="*/ 144 w 671"/>
                <a:gd name="T107" fmla="*/ 546 h 667"/>
                <a:gd name="T108" fmla="*/ 107 w 671"/>
                <a:gd name="T109" fmla="*/ 498 h 667"/>
                <a:gd name="T110" fmla="*/ 653 w 671"/>
                <a:gd name="T111" fmla="*/ 534 h 667"/>
                <a:gd name="T112" fmla="*/ 107 w 671"/>
                <a:gd name="T113" fmla="*/ 541 h 667"/>
                <a:gd name="T114" fmla="*/ 87 w 671"/>
                <a:gd name="T115" fmla="*/ 560 h 667"/>
                <a:gd name="T116" fmla="*/ 280 w 671"/>
                <a:gd name="T117" fmla="*/ 614 h 667"/>
                <a:gd name="T118" fmla="*/ 280 w 671"/>
                <a:gd name="T119" fmla="*/ 58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1" h="667">
                  <a:moveTo>
                    <a:pt x="0" y="0"/>
                  </a:moveTo>
                  <a:lnTo>
                    <a:pt x="0" y="214"/>
                  </a:lnTo>
                  <a:lnTo>
                    <a:pt x="213" y="214"/>
                  </a:lnTo>
                  <a:lnTo>
                    <a:pt x="213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187" y="27"/>
                  </a:lnTo>
                  <a:lnTo>
                    <a:pt x="187" y="134"/>
                  </a:lnTo>
                  <a:lnTo>
                    <a:pt x="151" y="101"/>
                  </a:lnTo>
                  <a:lnTo>
                    <a:pt x="119" y="117"/>
                  </a:lnTo>
                  <a:lnTo>
                    <a:pt x="74" y="64"/>
                  </a:lnTo>
                  <a:lnTo>
                    <a:pt x="27" y="105"/>
                  </a:lnTo>
                  <a:lnTo>
                    <a:pt x="27" y="27"/>
                  </a:lnTo>
                  <a:close/>
                  <a:moveTo>
                    <a:pt x="153" y="40"/>
                  </a:moveTo>
                  <a:cubicBezTo>
                    <a:pt x="142" y="40"/>
                    <a:pt x="133" y="49"/>
                    <a:pt x="133" y="60"/>
                  </a:cubicBezTo>
                  <a:cubicBezTo>
                    <a:pt x="133" y="72"/>
                    <a:pt x="142" y="80"/>
                    <a:pt x="153" y="80"/>
                  </a:cubicBezTo>
                  <a:cubicBezTo>
                    <a:pt x="164" y="80"/>
                    <a:pt x="173" y="72"/>
                    <a:pt x="173" y="60"/>
                  </a:cubicBezTo>
                  <a:cubicBezTo>
                    <a:pt x="173" y="49"/>
                    <a:pt x="164" y="40"/>
                    <a:pt x="153" y="40"/>
                  </a:cubicBezTo>
                  <a:close/>
                  <a:moveTo>
                    <a:pt x="280" y="54"/>
                  </a:moveTo>
                  <a:cubicBezTo>
                    <a:pt x="262" y="54"/>
                    <a:pt x="262" y="81"/>
                    <a:pt x="280" y="80"/>
                  </a:cubicBezTo>
                  <a:lnTo>
                    <a:pt x="653" y="80"/>
                  </a:lnTo>
                  <a:cubicBezTo>
                    <a:pt x="671" y="81"/>
                    <a:pt x="671" y="54"/>
                    <a:pt x="653" y="54"/>
                  </a:cubicBezTo>
                  <a:lnTo>
                    <a:pt x="280" y="54"/>
                  </a:lnTo>
                  <a:close/>
                  <a:moveTo>
                    <a:pt x="71" y="102"/>
                  </a:moveTo>
                  <a:lnTo>
                    <a:pt x="112" y="151"/>
                  </a:lnTo>
                  <a:lnTo>
                    <a:pt x="147" y="133"/>
                  </a:lnTo>
                  <a:lnTo>
                    <a:pt x="187" y="171"/>
                  </a:lnTo>
                  <a:lnTo>
                    <a:pt x="187" y="187"/>
                  </a:lnTo>
                  <a:lnTo>
                    <a:pt x="27" y="187"/>
                  </a:lnTo>
                  <a:lnTo>
                    <a:pt x="27" y="140"/>
                  </a:lnTo>
                  <a:lnTo>
                    <a:pt x="71" y="102"/>
                  </a:lnTo>
                  <a:close/>
                  <a:moveTo>
                    <a:pt x="280" y="134"/>
                  </a:moveTo>
                  <a:cubicBezTo>
                    <a:pt x="262" y="134"/>
                    <a:pt x="262" y="161"/>
                    <a:pt x="280" y="160"/>
                  </a:cubicBezTo>
                  <a:lnTo>
                    <a:pt x="653" y="160"/>
                  </a:lnTo>
                  <a:cubicBezTo>
                    <a:pt x="671" y="161"/>
                    <a:pt x="671" y="134"/>
                    <a:pt x="653" y="134"/>
                  </a:cubicBezTo>
                  <a:lnTo>
                    <a:pt x="280" y="134"/>
                  </a:lnTo>
                  <a:close/>
                  <a:moveTo>
                    <a:pt x="0" y="227"/>
                  </a:moveTo>
                  <a:lnTo>
                    <a:pt x="0" y="440"/>
                  </a:lnTo>
                  <a:lnTo>
                    <a:pt x="213" y="440"/>
                  </a:lnTo>
                  <a:lnTo>
                    <a:pt x="213" y="227"/>
                  </a:lnTo>
                  <a:lnTo>
                    <a:pt x="0" y="227"/>
                  </a:lnTo>
                  <a:close/>
                  <a:moveTo>
                    <a:pt x="27" y="254"/>
                  </a:moveTo>
                  <a:lnTo>
                    <a:pt x="187" y="254"/>
                  </a:lnTo>
                  <a:lnTo>
                    <a:pt x="187" y="414"/>
                  </a:lnTo>
                  <a:lnTo>
                    <a:pt x="27" y="414"/>
                  </a:lnTo>
                  <a:lnTo>
                    <a:pt x="27" y="254"/>
                  </a:lnTo>
                  <a:close/>
                  <a:moveTo>
                    <a:pt x="125" y="267"/>
                  </a:moveTo>
                  <a:cubicBezTo>
                    <a:pt x="124" y="267"/>
                    <a:pt x="122" y="268"/>
                    <a:pt x="121" y="268"/>
                  </a:cubicBezTo>
                  <a:cubicBezTo>
                    <a:pt x="115" y="269"/>
                    <a:pt x="110" y="271"/>
                    <a:pt x="106" y="273"/>
                  </a:cubicBezTo>
                  <a:cubicBezTo>
                    <a:pt x="102" y="275"/>
                    <a:pt x="102" y="275"/>
                    <a:pt x="100" y="277"/>
                  </a:cubicBezTo>
                  <a:cubicBezTo>
                    <a:pt x="96" y="275"/>
                    <a:pt x="92" y="273"/>
                    <a:pt x="86" y="272"/>
                  </a:cubicBezTo>
                  <a:cubicBezTo>
                    <a:pt x="78" y="271"/>
                    <a:pt x="67" y="272"/>
                    <a:pt x="58" y="280"/>
                  </a:cubicBezTo>
                  <a:cubicBezTo>
                    <a:pt x="48" y="291"/>
                    <a:pt x="48" y="305"/>
                    <a:pt x="49" y="314"/>
                  </a:cubicBezTo>
                  <a:cubicBezTo>
                    <a:pt x="50" y="318"/>
                    <a:pt x="51" y="318"/>
                    <a:pt x="52" y="320"/>
                  </a:cubicBezTo>
                  <a:cubicBezTo>
                    <a:pt x="50" y="322"/>
                    <a:pt x="49" y="322"/>
                    <a:pt x="47" y="325"/>
                  </a:cubicBezTo>
                  <a:cubicBezTo>
                    <a:pt x="42" y="333"/>
                    <a:pt x="37" y="345"/>
                    <a:pt x="42" y="359"/>
                  </a:cubicBezTo>
                  <a:cubicBezTo>
                    <a:pt x="44" y="366"/>
                    <a:pt x="49" y="371"/>
                    <a:pt x="55" y="374"/>
                  </a:cubicBezTo>
                  <a:lnTo>
                    <a:pt x="55" y="374"/>
                  </a:lnTo>
                  <a:cubicBezTo>
                    <a:pt x="63" y="379"/>
                    <a:pt x="72" y="380"/>
                    <a:pt x="78" y="379"/>
                  </a:cubicBezTo>
                  <a:cubicBezTo>
                    <a:pt x="82" y="385"/>
                    <a:pt x="87" y="391"/>
                    <a:pt x="95" y="396"/>
                  </a:cubicBezTo>
                  <a:cubicBezTo>
                    <a:pt x="100" y="398"/>
                    <a:pt x="106" y="400"/>
                    <a:pt x="112" y="400"/>
                  </a:cubicBezTo>
                  <a:cubicBezTo>
                    <a:pt x="119" y="400"/>
                    <a:pt x="126" y="396"/>
                    <a:pt x="130" y="392"/>
                  </a:cubicBezTo>
                  <a:cubicBezTo>
                    <a:pt x="134" y="388"/>
                    <a:pt x="137" y="383"/>
                    <a:pt x="139" y="379"/>
                  </a:cubicBezTo>
                  <a:cubicBezTo>
                    <a:pt x="141" y="375"/>
                    <a:pt x="141" y="374"/>
                    <a:pt x="141" y="371"/>
                  </a:cubicBezTo>
                  <a:cubicBezTo>
                    <a:pt x="144" y="371"/>
                    <a:pt x="145" y="371"/>
                    <a:pt x="149" y="370"/>
                  </a:cubicBezTo>
                  <a:cubicBezTo>
                    <a:pt x="157" y="367"/>
                    <a:pt x="169" y="360"/>
                    <a:pt x="173" y="346"/>
                  </a:cubicBezTo>
                  <a:lnTo>
                    <a:pt x="173" y="346"/>
                  </a:lnTo>
                  <a:cubicBezTo>
                    <a:pt x="176" y="333"/>
                    <a:pt x="169" y="322"/>
                    <a:pt x="163" y="316"/>
                  </a:cubicBezTo>
                  <a:cubicBezTo>
                    <a:pt x="160" y="312"/>
                    <a:pt x="157" y="311"/>
                    <a:pt x="155" y="309"/>
                  </a:cubicBezTo>
                  <a:cubicBezTo>
                    <a:pt x="155" y="306"/>
                    <a:pt x="155" y="306"/>
                    <a:pt x="155" y="301"/>
                  </a:cubicBezTo>
                  <a:cubicBezTo>
                    <a:pt x="155" y="292"/>
                    <a:pt x="152" y="279"/>
                    <a:pt x="140" y="271"/>
                  </a:cubicBezTo>
                  <a:lnTo>
                    <a:pt x="139" y="271"/>
                  </a:lnTo>
                  <a:cubicBezTo>
                    <a:pt x="135" y="269"/>
                    <a:pt x="130" y="267"/>
                    <a:pt x="125" y="267"/>
                  </a:cubicBezTo>
                  <a:close/>
                  <a:moveTo>
                    <a:pt x="280" y="280"/>
                  </a:moveTo>
                  <a:cubicBezTo>
                    <a:pt x="262" y="280"/>
                    <a:pt x="262" y="307"/>
                    <a:pt x="280" y="307"/>
                  </a:cubicBezTo>
                  <a:lnTo>
                    <a:pt x="653" y="307"/>
                  </a:lnTo>
                  <a:cubicBezTo>
                    <a:pt x="671" y="307"/>
                    <a:pt x="671" y="280"/>
                    <a:pt x="653" y="280"/>
                  </a:cubicBezTo>
                  <a:lnTo>
                    <a:pt x="280" y="280"/>
                  </a:lnTo>
                  <a:close/>
                  <a:moveTo>
                    <a:pt x="126" y="294"/>
                  </a:moveTo>
                  <a:cubicBezTo>
                    <a:pt x="127" y="295"/>
                    <a:pt x="128" y="297"/>
                    <a:pt x="129" y="302"/>
                  </a:cubicBezTo>
                  <a:cubicBezTo>
                    <a:pt x="129" y="308"/>
                    <a:pt x="128" y="312"/>
                    <a:pt x="128" y="312"/>
                  </a:cubicBezTo>
                  <a:lnTo>
                    <a:pt x="125" y="323"/>
                  </a:lnTo>
                  <a:lnTo>
                    <a:pt x="135" y="327"/>
                  </a:lnTo>
                  <a:cubicBezTo>
                    <a:pt x="135" y="327"/>
                    <a:pt x="135" y="327"/>
                    <a:pt x="135" y="327"/>
                  </a:cubicBezTo>
                  <a:lnTo>
                    <a:pt x="135" y="327"/>
                  </a:lnTo>
                  <a:lnTo>
                    <a:pt x="135" y="327"/>
                  </a:lnTo>
                  <a:cubicBezTo>
                    <a:pt x="136" y="328"/>
                    <a:pt x="141" y="331"/>
                    <a:pt x="144" y="334"/>
                  </a:cubicBezTo>
                  <a:cubicBezTo>
                    <a:pt x="147" y="337"/>
                    <a:pt x="147" y="339"/>
                    <a:pt x="147" y="339"/>
                  </a:cubicBezTo>
                  <a:cubicBezTo>
                    <a:pt x="147" y="341"/>
                    <a:pt x="144" y="343"/>
                    <a:pt x="139" y="345"/>
                  </a:cubicBezTo>
                  <a:cubicBezTo>
                    <a:pt x="135" y="346"/>
                    <a:pt x="130" y="347"/>
                    <a:pt x="130" y="347"/>
                  </a:cubicBezTo>
                  <a:lnTo>
                    <a:pt x="120" y="348"/>
                  </a:lnTo>
                  <a:lnTo>
                    <a:pt x="118" y="357"/>
                  </a:lnTo>
                  <a:cubicBezTo>
                    <a:pt x="118" y="357"/>
                    <a:pt x="117" y="362"/>
                    <a:pt x="115" y="367"/>
                  </a:cubicBezTo>
                  <a:cubicBezTo>
                    <a:pt x="114" y="370"/>
                    <a:pt x="112" y="372"/>
                    <a:pt x="110" y="373"/>
                  </a:cubicBezTo>
                  <a:cubicBezTo>
                    <a:pt x="110" y="373"/>
                    <a:pt x="110" y="373"/>
                    <a:pt x="109" y="373"/>
                  </a:cubicBezTo>
                  <a:cubicBezTo>
                    <a:pt x="104" y="369"/>
                    <a:pt x="101" y="364"/>
                    <a:pt x="98" y="359"/>
                  </a:cubicBezTo>
                  <a:lnTo>
                    <a:pt x="93" y="350"/>
                  </a:lnTo>
                  <a:lnTo>
                    <a:pt x="83" y="352"/>
                  </a:lnTo>
                  <a:cubicBezTo>
                    <a:pt x="83" y="352"/>
                    <a:pt x="71" y="352"/>
                    <a:pt x="68" y="351"/>
                  </a:cubicBezTo>
                  <a:cubicBezTo>
                    <a:pt x="67" y="350"/>
                    <a:pt x="67" y="350"/>
                    <a:pt x="67" y="349"/>
                  </a:cubicBezTo>
                  <a:cubicBezTo>
                    <a:pt x="66" y="347"/>
                    <a:pt x="67" y="344"/>
                    <a:pt x="69" y="340"/>
                  </a:cubicBezTo>
                  <a:cubicBezTo>
                    <a:pt x="72" y="336"/>
                    <a:pt x="75" y="333"/>
                    <a:pt x="75" y="333"/>
                  </a:cubicBezTo>
                  <a:lnTo>
                    <a:pt x="84" y="326"/>
                  </a:lnTo>
                  <a:lnTo>
                    <a:pt x="79" y="317"/>
                  </a:lnTo>
                  <a:cubicBezTo>
                    <a:pt x="79" y="317"/>
                    <a:pt x="77" y="313"/>
                    <a:pt x="76" y="308"/>
                  </a:cubicBezTo>
                  <a:cubicBezTo>
                    <a:pt x="75" y="304"/>
                    <a:pt x="75" y="301"/>
                    <a:pt x="77" y="299"/>
                  </a:cubicBezTo>
                  <a:lnTo>
                    <a:pt x="77" y="299"/>
                  </a:lnTo>
                  <a:lnTo>
                    <a:pt x="77" y="299"/>
                  </a:lnTo>
                  <a:cubicBezTo>
                    <a:pt x="78" y="298"/>
                    <a:pt x="79" y="298"/>
                    <a:pt x="82" y="299"/>
                  </a:cubicBezTo>
                  <a:cubicBezTo>
                    <a:pt x="85" y="299"/>
                    <a:pt x="89" y="301"/>
                    <a:pt x="91" y="302"/>
                  </a:cubicBezTo>
                  <a:lnTo>
                    <a:pt x="91" y="302"/>
                  </a:lnTo>
                  <a:lnTo>
                    <a:pt x="91" y="302"/>
                  </a:lnTo>
                  <a:cubicBezTo>
                    <a:pt x="93" y="303"/>
                    <a:pt x="93" y="303"/>
                    <a:pt x="93" y="303"/>
                  </a:cubicBezTo>
                  <a:lnTo>
                    <a:pt x="102" y="310"/>
                  </a:lnTo>
                  <a:lnTo>
                    <a:pt x="110" y="302"/>
                  </a:lnTo>
                  <a:cubicBezTo>
                    <a:pt x="110" y="302"/>
                    <a:pt x="114" y="299"/>
                    <a:pt x="118" y="296"/>
                  </a:cubicBezTo>
                  <a:cubicBezTo>
                    <a:pt x="123" y="294"/>
                    <a:pt x="126" y="294"/>
                    <a:pt x="126" y="294"/>
                  </a:cubicBezTo>
                  <a:close/>
                  <a:moveTo>
                    <a:pt x="115" y="308"/>
                  </a:moveTo>
                  <a:cubicBezTo>
                    <a:pt x="109" y="310"/>
                    <a:pt x="105" y="328"/>
                    <a:pt x="105" y="328"/>
                  </a:cubicBezTo>
                  <a:cubicBezTo>
                    <a:pt x="105" y="328"/>
                    <a:pt x="96" y="306"/>
                    <a:pt x="89" y="312"/>
                  </a:cubicBezTo>
                  <a:cubicBezTo>
                    <a:pt x="82" y="317"/>
                    <a:pt x="103" y="330"/>
                    <a:pt x="103" y="330"/>
                  </a:cubicBezTo>
                  <a:cubicBezTo>
                    <a:pt x="103" y="330"/>
                    <a:pt x="80" y="332"/>
                    <a:pt x="83" y="340"/>
                  </a:cubicBezTo>
                  <a:cubicBezTo>
                    <a:pt x="86" y="348"/>
                    <a:pt x="105" y="332"/>
                    <a:pt x="105" y="332"/>
                  </a:cubicBezTo>
                  <a:cubicBezTo>
                    <a:pt x="105" y="332"/>
                    <a:pt x="100" y="356"/>
                    <a:pt x="108" y="355"/>
                  </a:cubicBezTo>
                  <a:cubicBezTo>
                    <a:pt x="117" y="353"/>
                    <a:pt x="107" y="332"/>
                    <a:pt x="107" y="332"/>
                  </a:cubicBezTo>
                  <a:cubicBezTo>
                    <a:pt x="107" y="332"/>
                    <a:pt x="129" y="344"/>
                    <a:pt x="130" y="335"/>
                  </a:cubicBezTo>
                  <a:cubicBezTo>
                    <a:pt x="131" y="326"/>
                    <a:pt x="108" y="329"/>
                    <a:pt x="108" y="329"/>
                  </a:cubicBezTo>
                  <a:cubicBezTo>
                    <a:pt x="108" y="329"/>
                    <a:pt x="126" y="313"/>
                    <a:pt x="118" y="309"/>
                  </a:cubicBezTo>
                  <a:cubicBezTo>
                    <a:pt x="117" y="308"/>
                    <a:pt x="116" y="308"/>
                    <a:pt x="115" y="308"/>
                  </a:cubicBezTo>
                  <a:close/>
                  <a:moveTo>
                    <a:pt x="280" y="360"/>
                  </a:moveTo>
                  <a:cubicBezTo>
                    <a:pt x="262" y="360"/>
                    <a:pt x="262" y="387"/>
                    <a:pt x="280" y="387"/>
                  </a:cubicBezTo>
                  <a:lnTo>
                    <a:pt x="653" y="387"/>
                  </a:lnTo>
                  <a:cubicBezTo>
                    <a:pt x="671" y="387"/>
                    <a:pt x="671" y="360"/>
                    <a:pt x="653" y="360"/>
                  </a:cubicBezTo>
                  <a:lnTo>
                    <a:pt x="280" y="360"/>
                  </a:lnTo>
                  <a:close/>
                  <a:moveTo>
                    <a:pt x="0" y="454"/>
                  </a:moveTo>
                  <a:lnTo>
                    <a:pt x="0" y="667"/>
                  </a:lnTo>
                  <a:lnTo>
                    <a:pt x="213" y="667"/>
                  </a:lnTo>
                  <a:lnTo>
                    <a:pt x="213" y="454"/>
                  </a:lnTo>
                  <a:lnTo>
                    <a:pt x="0" y="454"/>
                  </a:lnTo>
                  <a:close/>
                  <a:moveTo>
                    <a:pt x="27" y="480"/>
                  </a:moveTo>
                  <a:lnTo>
                    <a:pt x="187" y="480"/>
                  </a:lnTo>
                  <a:lnTo>
                    <a:pt x="187" y="640"/>
                  </a:lnTo>
                  <a:lnTo>
                    <a:pt x="27" y="640"/>
                  </a:lnTo>
                  <a:lnTo>
                    <a:pt x="27" y="480"/>
                  </a:lnTo>
                  <a:close/>
                  <a:moveTo>
                    <a:pt x="107" y="498"/>
                  </a:moveTo>
                  <a:cubicBezTo>
                    <a:pt x="107" y="498"/>
                    <a:pt x="99" y="521"/>
                    <a:pt x="92" y="524"/>
                  </a:cubicBezTo>
                  <a:cubicBezTo>
                    <a:pt x="85" y="527"/>
                    <a:pt x="63" y="516"/>
                    <a:pt x="63" y="516"/>
                  </a:cubicBezTo>
                  <a:cubicBezTo>
                    <a:pt x="63" y="516"/>
                    <a:pt x="73" y="538"/>
                    <a:pt x="70" y="546"/>
                  </a:cubicBezTo>
                  <a:cubicBezTo>
                    <a:pt x="68" y="551"/>
                    <a:pt x="44" y="560"/>
                    <a:pt x="44" y="560"/>
                  </a:cubicBezTo>
                  <a:lnTo>
                    <a:pt x="45" y="560"/>
                  </a:lnTo>
                  <a:cubicBezTo>
                    <a:pt x="45" y="560"/>
                    <a:pt x="44" y="561"/>
                    <a:pt x="44" y="561"/>
                  </a:cubicBezTo>
                  <a:cubicBezTo>
                    <a:pt x="44" y="561"/>
                    <a:pt x="68" y="569"/>
                    <a:pt x="69" y="575"/>
                  </a:cubicBezTo>
                  <a:cubicBezTo>
                    <a:pt x="72" y="584"/>
                    <a:pt x="63" y="604"/>
                    <a:pt x="63" y="604"/>
                  </a:cubicBezTo>
                  <a:cubicBezTo>
                    <a:pt x="63" y="604"/>
                    <a:pt x="84" y="593"/>
                    <a:pt x="90" y="597"/>
                  </a:cubicBezTo>
                  <a:cubicBezTo>
                    <a:pt x="97" y="601"/>
                    <a:pt x="107" y="623"/>
                    <a:pt x="107" y="623"/>
                  </a:cubicBezTo>
                  <a:cubicBezTo>
                    <a:pt x="107" y="623"/>
                    <a:pt x="114" y="600"/>
                    <a:pt x="121" y="597"/>
                  </a:cubicBezTo>
                  <a:cubicBezTo>
                    <a:pt x="129" y="594"/>
                    <a:pt x="151" y="605"/>
                    <a:pt x="151" y="605"/>
                  </a:cubicBezTo>
                  <a:cubicBezTo>
                    <a:pt x="151" y="605"/>
                    <a:pt x="141" y="582"/>
                    <a:pt x="143" y="575"/>
                  </a:cubicBezTo>
                  <a:cubicBezTo>
                    <a:pt x="145" y="570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9" y="561"/>
                    <a:pt x="169" y="560"/>
                    <a:pt x="169" y="560"/>
                  </a:cubicBezTo>
                  <a:cubicBezTo>
                    <a:pt x="169" y="560"/>
                    <a:pt x="146" y="552"/>
                    <a:pt x="144" y="546"/>
                  </a:cubicBezTo>
                  <a:cubicBezTo>
                    <a:pt x="141" y="537"/>
                    <a:pt x="151" y="516"/>
                    <a:pt x="151" y="516"/>
                  </a:cubicBezTo>
                  <a:cubicBezTo>
                    <a:pt x="151" y="516"/>
                    <a:pt x="130" y="528"/>
                    <a:pt x="123" y="524"/>
                  </a:cubicBezTo>
                  <a:cubicBezTo>
                    <a:pt x="116" y="520"/>
                    <a:pt x="107" y="498"/>
                    <a:pt x="107" y="498"/>
                  </a:cubicBezTo>
                  <a:close/>
                  <a:moveTo>
                    <a:pt x="280" y="507"/>
                  </a:moveTo>
                  <a:cubicBezTo>
                    <a:pt x="262" y="507"/>
                    <a:pt x="262" y="534"/>
                    <a:pt x="280" y="534"/>
                  </a:cubicBezTo>
                  <a:lnTo>
                    <a:pt x="653" y="534"/>
                  </a:lnTo>
                  <a:cubicBezTo>
                    <a:pt x="671" y="534"/>
                    <a:pt x="671" y="507"/>
                    <a:pt x="653" y="507"/>
                  </a:cubicBezTo>
                  <a:lnTo>
                    <a:pt x="280" y="507"/>
                  </a:lnTo>
                  <a:close/>
                  <a:moveTo>
                    <a:pt x="107" y="541"/>
                  </a:moveTo>
                  <a:cubicBezTo>
                    <a:pt x="118" y="541"/>
                    <a:pt x="126" y="550"/>
                    <a:pt x="126" y="560"/>
                  </a:cubicBezTo>
                  <a:cubicBezTo>
                    <a:pt x="126" y="571"/>
                    <a:pt x="118" y="580"/>
                    <a:pt x="107" y="580"/>
                  </a:cubicBezTo>
                  <a:cubicBezTo>
                    <a:pt x="96" y="580"/>
                    <a:pt x="87" y="571"/>
                    <a:pt x="87" y="560"/>
                  </a:cubicBezTo>
                  <a:cubicBezTo>
                    <a:pt x="87" y="550"/>
                    <a:pt x="96" y="541"/>
                    <a:pt x="107" y="541"/>
                  </a:cubicBezTo>
                  <a:close/>
                  <a:moveTo>
                    <a:pt x="280" y="587"/>
                  </a:moveTo>
                  <a:cubicBezTo>
                    <a:pt x="262" y="587"/>
                    <a:pt x="262" y="614"/>
                    <a:pt x="280" y="614"/>
                  </a:cubicBezTo>
                  <a:lnTo>
                    <a:pt x="653" y="614"/>
                  </a:lnTo>
                  <a:cubicBezTo>
                    <a:pt x="671" y="614"/>
                    <a:pt x="671" y="587"/>
                    <a:pt x="653" y="587"/>
                  </a:cubicBezTo>
                  <a:lnTo>
                    <a:pt x="280" y="58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603864" y="1219204"/>
            <a:ext cx="7299735" cy="768094"/>
            <a:chOff x="4603864" y="1219204"/>
            <a:chExt cx="7299735" cy="768094"/>
          </a:xfrm>
        </p:grpSpPr>
        <p:sp>
          <p:nvSpPr>
            <p:cNvPr id="67" name="TextBox 66"/>
            <p:cNvSpPr txBox="1"/>
            <p:nvPr/>
          </p:nvSpPr>
          <p:spPr>
            <a:xfrm>
              <a:off x="4892495" y="1219204"/>
              <a:ext cx="928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KoBay</a:t>
              </a:r>
              <a:endPara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490176" y="1266061"/>
              <a:ext cx="2319528" cy="319155"/>
              <a:chOff x="6391853" y="1305389"/>
              <a:chExt cx="2319528" cy="31915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391853" y="1305389"/>
                <a:ext cx="2319528" cy="31915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8731" y="1335856"/>
                <a:ext cx="244883" cy="244883"/>
              </a:xfrm>
              <a:prstGeom prst="rect">
                <a:avLst/>
              </a:prstGeom>
            </p:spPr>
          </p:pic>
        </p:grpSp>
        <p:sp>
          <p:nvSpPr>
            <p:cNvPr id="69" name="직사각형 68"/>
            <p:cNvSpPr/>
            <p:nvPr/>
          </p:nvSpPr>
          <p:spPr>
            <a:xfrm>
              <a:off x="4603864" y="1715624"/>
              <a:ext cx="7299735" cy="271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73771" y="1687857"/>
            <a:ext cx="76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6379" y="1673110"/>
            <a:ext cx="106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진행 예정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66265" y="1687856"/>
            <a:ext cx="8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낙찰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9183329" y="1309867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경매등록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9" name="Text Placeholder 1"/>
          <p:cNvSpPr txBox="1">
            <a:spLocks/>
          </p:cNvSpPr>
          <p:nvPr/>
        </p:nvSpPr>
        <p:spPr>
          <a:xfrm>
            <a:off x="245808" y="3860663"/>
            <a:ext cx="3604577" cy="2510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dirty="0"/>
              <a:t>주요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경매 정보 등록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37314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006384" y="2302322"/>
            <a:ext cx="1287146" cy="1472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636823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등록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경매등록 </a:t>
                      </a:r>
                      <a:r>
                        <a:rPr lang="ko-KR" altLang="en-US" sz="1400" dirty="0" err="1"/>
                        <a:t>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4391015" y="132628"/>
            <a:ext cx="7542680" cy="6593636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518803" y="1644448"/>
            <a:ext cx="1395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⊙ 경매 등록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4841028" y="2024064"/>
          <a:ext cx="5282693" cy="4144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0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636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0000"/>
                          </a:solidFill>
                        </a:rPr>
                        <a:t>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체크박스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등록일자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날짜 </a:t>
                      </a:r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~ </a:t>
                      </a:r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상품명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냐옹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41270"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altLang="ko-KR" sz="120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상품이미지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시작가격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000000</a:t>
                      </a:r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배송방법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택배 </a:t>
                      </a:r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or </a:t>
                      </a:r>
                      <a:r>
                        <a:rPr lang="ko-KR" altLang="en-US" sz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직배송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solidFill>
                            <a:srgbClr val="000000"/>
                          </a:solidFill>
                        </a:rPr>
                        <a:t>배송비</a:t>
                      </a:r>
                      <a:endParaRPr lang="ko-KR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00</a:t>
                      </a:r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판매자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냐옹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판매자 연락처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010-xxxx-xxxx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6484023" y="3047886"/>
            <a:ext cx="3592512" cy="1334222"/>
            <a:chOff x="238776" y="3774625"/>
            <a:chExt cx="3592512" cy="1334222"/>
          </a:xfrm>
        </p:grpSpPr>
        <p:grpSp>
          <p:nvGrpSpPr>
            <p:cNvPr id="24" name="그룹 23"/>
            <p:cNvGrpSpPr/>
            <p:nvPr/>
          </p:nvGrpSpPr>
          <p:grpSpPr>
            <a:xfrm>
              <a:off x="2168379" y="4020989"/>
              <a:ext cx="818008" cy="1072612"/>
              <a:chOff x="803016" y="4605229"/>
              <a:chExt cx="818008" cy="1072612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860945" y="4605229"/>
                <a:ext cx="702151" cy="799779"/>
                <a:chOff x="4840415" y="2421742"/>
                <a:chExt cx="1565129" cy="1617990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4840415" y="2421742"/>
                  <a:ext cx="1565129" cy="16179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" name="그림 2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0643" y="2523376"/>
                  <a:ext cx="1484671" cy="1484671"/>
                </a:xfrm>
                <a:prstGeom prst="rect">
                  <a:avLst/>
                </a:prstGeom>
              </p:spPr>
            </p:pic>
          </p:grpSp>
          <p:sp>
            <p:nvSpPr>
              <p:cNvPr id="4" name="TextBox 3"/>
              <p:cNvSpPr txBox="1"/>
              <p:nvPr/>
            </p:nvSpPr>
            <p:spPr>
              <a:xfrm>
                <a:off x="803016" y="5431620"/>
                <a:ext cx="818008" cy="2462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  파일 선택</a:t>
                </a: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1174183" y="3774625"/>
              <a:ext cx="1096203" cy="1326258"/>
              <a:chOff x="2192594" y="7262681"/>
              <a:chExt cx="1096203" cy="1326258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2386472" y="7516327"/>
                <a:ext cx="702151" cy="799779"/>
                <a:chOff x="4840415" y="2421742"/>
                <a:chExt cx="1565129" cy="1617990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4840415" y="2421742"/>
                  <a:ext cx="1565129" cy="16179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1" name="그림 80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0643" y="2523376"/>
                  <a:ext cx="1484671" cy="1484671"/>
                </a:xfrm>
                <a:prstGeom prst="rect">
                  <a:avLst/>
                </a:prstGeom>
              </p:spPr>
            </p:pic>
          </p:grpSp>
          <p:sp>
            <p:nvSpPr>
              <p:cNvPr id="78" name="TextBox 77"/>
              <p:cNvSpPr txBox="1"/>
              <p:nvPr/>
            </p:nvSpPr>
            <p:spPr>
              <a:xfrm>
                <a:off x="2328543" y="8342718"/>
                <a:ext cx="818008" cy="2462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  파일 선택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192594" y="7262681"/>
                <a:ext cx="10962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2. </a:t>
                </a:r>
                <a:r>
                  <a:rPr lang="ko-KR" altLang="en-US" sz="1100" dirty="0"/>
                  <a:t>하위이미지</a:t>
                </a: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238776" y="3774625"/>
              <a:ext cx="1096203" cy="1326258"/>
              <a:chOff x="1401833" y="4218403"/>
              <a:chExt cx="1096203" cy="1326258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1595711" y="4472049"/>
                <a:ext cx="702151" cy="799779"/>
                <a:chOff x="4840415" y="2421742"/>
                <a:chExt cx="1565129" cy="1617990"/>
              </a:xfrm>
            </p:grpSpPr>
            <p:sp>
              <p:nvSpPr>
                <p:cNvPr id="86" name="직사각형 85"/>
                <p:cNvSpPr/>
                <p:nvPr/>
              </p:nvSpPr>
              <p:spPr>
                <a:xfrm>
                  <a:off x="4840415" y="2421742"/>
                  <a:ext cx="1565129" cy="16179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7" name="그림 86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0643" y="2523376"/>
                  <a:ext cx="1484671" cy="1484671"/>
                </a:xfrm>
                <a:prstGeom prst="rect">
                  <a:avLst/>
                </a:prstGeom>
              </p:spPr>
            </p:pic>
          </p:grpSp>
          <p:sp>
            <p:nvSpPr>
              <p:cNvPr id="84" name="TextBox 83"/>
              <p:cNvSpPr txBox="1"/>
              <p:nvPr/>
            </p:nvSpPr>
            <p:spPr>
              <a:xfrm>
                <a:off x="1537782" y="5298440"/>
                <a:ext cx="818008" cy="2462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  파일 선택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401833" y="4218403"/>
                <a:ext cx="10962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1. </a:t>
                </a:r>
                <a:r>
                  <a:rPr lang="ko-KR" altLang="en-US" sz="1100" dirty="0"/>
                  <a:t>목록이미지</a:t>
                </a: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3013280" y="4036235"/>
              <a:ext cx="818008" cy="1072612"/>
              <a:chOff x="803016" y="4605229"/>
              <a:chExt cx="818008" cy="1072612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860945" y="4605229"/>
                <a:ext cx="702151" cy="799779"/>
                <a:chOff x="4840415" y="2421742"/>
                <a:chExt cx="1565129" cy="1617990"/>
              </a:xfrm>
            </p:grpSpPr>
            <p:sp>
              <p:nvSpPr>
                <p:cNvPr id="95" name="직사각형 94"/>
                <p:cNvSpPr/>
                <p:nvPr/>
              </p:nvSpPr>
              <p:spPr>
                <a:xfrm>
                  <a:off x="4840415" y="2421742"/>
                  <a:ext cx="1565129" cy="16179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7" name="그림 96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0643" y="2523376"/>
                  <a:ext cx="1484671" cy="1484671"/>
                </a:xfrm>
                <a:prstGeom prst="rect">
                  <a:avLst/>
                </a:prstGeom>
              </p:spPr>
            </p:pic>
          </p:grpSp>
          <p:sp>
            <p:nvSpPr>
              <p:cNvPr id="94" name="TextBox 93"/>
              <p:cNvSpPr txBox="1"/>
              <p:nvPr/>
            </p:nvSpPr>
            <p:spPr>
              <a:xfrm>
                <a:off x="803016" y="5431620"/>
                <a:ext cx="818008" cy="2462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  파일 선택</a:t>
                </a:r>
              </a:p>
            </p:txBody>
          </p:sp>
        </p:grpSp>
      </p:grpSp>
      <p:grpSp>
        <p:nvGrpSpPr>
          <p:cNvPr id="109" name="Annotation"/>
          <p:cNvGrpSpPr/>
          <p:nvPr/>
        </p:nvGrpSpPr>
        <p:grpSpPr>
          <a:xfrm rot="2301705">
            <a:off x="10153904" y="3563133"/>
            <a:ext cx="444500" cy="648790"/>
            <a:chOff x="1425599" y="819290"/>
            <a:chExt cx="444500" cy="648790"/>
          </a:xfrm>
        </p:grpSpPr>
        <p:sp>
          <p:nvSpPr>
            <p:cNvPr id="110" name="Circle"/>
            <p:cNvSpPr/>
            <p:nvPr/>
          </p:nvSpPr>
          <p:spPr>
            <a:xfrm rot="19298295"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11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2" name="직사각형 111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파일 선택 버튼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판매 물품 사진 등록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6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Theme">
  <a:themeElements>
    <a:clrScheme name="Tutorial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5B9BD5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75FE43CE-45FD-41BD-B573-34342E8D25AD}" vid="{27914EC3-EB38-4B5D-8F9F-AAFE872631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</TotalTime>
  <Words>1900</Words>
  <Application>Microsoft Office PowerPoint</Application>
  <PresentationFormat>와이드스크린</PresentationFormat>
  <Paragraphs>923</Paragraphs>
  <Slides>27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HY강B</vt:lpstr>
      <vt:lpstr>HY강M</vt:lpstr>
      <vt:lpstr>HY견고딕</vt:lpstr>
      <vt:lpstr>Arial</vt:lpstr>
      <vt:lpstr>Segoe UI</vt:lpstr>
      <vt:lpstr>Segoe UI Light</vt:lpstr>
      <vt:lpstr>Office Theme</vt:lpstr>
      <vt:lpstr>Image</vt:lpstr>
      <vt:lpstr>KoBay</vt:lpstr>
      <vt:lpstr>KoBay 소개</vt:lpstr>
      <vt:lpstr>KoBay 흐름도</vt:lpstr>
      <vt:lpstr>Main 뷰  </vt:lpstr>
      <vt:lpstr>PowerPoint 프레젠테이션</vt:lpstr>
      <vt:lpstr>로그인 회원가입</vt:lpstr>
      <vt:lpstr>Main 뷰  </vt:lpstr>
      <vt:lpstr>경매 등록</vt:lpstr>
      <vt:lpstr>상세정보 뷰  </vt:lpstr>
      <vt:lpstr>상세정보 뷰  </vt:lpstr>
      <vt:lpstr>게시판</vt:lpstr>
      <vt:lpstr>상세 뷰 (1)  </vt:lpstr>
      <vt:lpstr>상세 뷰 (2)  </vt:lpstr>
      <vt:lpstr>상세 뷰 (3)  </vt:lpstr>
      <vt:lpstr>상세정보 뷰  </vt:lpstr>
      <vt:lpstr>상세정보 뷰  </vt:lpstr>
      <vt:lpstr>상세정보 뷰  </vt:lpstr>
      <vt:lpstr>검색</vt:lpstr>
      <vt:lpstr>상세정보 뷰  </vt:lpstr>
      <vt:lpstr>KoBay DB구조도</vt:lpstr>
      <vt:lpstr>KoBay DB구조도</vt:lpstr>
      <vt:lpstr>KoBay DB구조도</vt:lpstr>
      <vt:lpstr>KoBay DB구조도</vt:lpstr>
      <vt:lpstr>KoBay DB구조도</vt:lpstr>
      <vt:lpstr>KoBay DB구조도</vt:lpstr>
      <vt:lpstr>KoBay DB구조도</vt:lpstr>
      <vt:lpstr>KoBay DB구조도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PowerMockup</dc:title>
  <dc:creator>Andreas</dc:creator>
  <cp:lastModifiedBy>Windows 사용자</cp:lastModifiedBy>
  <cp:revision>112</cp:revision>
  <dcterms:created xsi:type="dcterms:W3CDTF">2015-03-11T15:56:36Z</dcterms:created>
  <dcterms:modified xsi:type="dcterms:W3CDTF">2017-09-11T06:42:27Z</dcterms:modified>
</cp:coreProperties>
</file>