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287" r:id="rId8"/>
    <p:sldId id="288" r:id="rId9"/>
    <p:sldId id="289" r:id="rId10"/>
    <p:sldId id="290" r:id="rId11"/>
    <p:sldId id="294" r:id="rId12"/>
    <p:sldId id="295" r:id="rId13"/>
    <p:sldId id="296" r:id="rId14"/>
    <p:sldId id="285" r:id="rId15"/>
    <p:sldId id="277" r:id="rId16"/>
    <p:sldId id="278" r:id="rId17"/>
    <p:sldId id="279" r:id="rId18"/>
    <p:sldId id="275" r:id="rId19"/>
    <p:sldId id="299" r:id="rId20"/>
    <p:sldId id="300" r:id="rId21"/>
    <p:sldId id="293" r:id="rId22"/>
    <p:sldId id="291" r:id="rId23"/>
    <p:sldId id="303" r:id="rId24"/>
    <p:sldId id="302" r:id="rId25"/>
    <p:sldId id="304" r:id="rId26"/>
    <p:sldId id="298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xmlns="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19" d="100"/>
          <a:sy n="119" d="100"/>
        </p:scale>
        <p:origin x="-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image" Target="../media/image3.jpe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image" Target="../media/image2.JP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image" Target="../media/image5.wmf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oleObject" Target="../embeddings/oleObject4.bin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.JP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6.jpe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JP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JP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2.JP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7.jpe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2.JPG"/><Relationship Id="rId2" Type="http://schemas.openxmlformats.org/officeDocument/2006/relationships/tags" Target="../tags/tag142.xml"/><Relationship Id="rId16" Type="http://schemas.openxmlformats.org/officeDocument/2006/relationships/image" Target="../media/image10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5" Type="http://schemas.openxmlformats.org/officeDocument/2006/relationships/image" Target="../media/image9.jpeg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7.jpe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JP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7.jpe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62.xml"/><Relationship Id="rId16" Type="http://schemas.openxmlformats.org/officeDocument/2006/relationships/image" Target="../media/image9.jpe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15" Type="http://schemas.openxmlformats.org/officeDocument/2006/relationships/image" Target="../media/image11.png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3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JP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3.jpe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2.JP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2.jpe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2.JP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JP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13.jpe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.JP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4.wmf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5.w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3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JP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116" y="1055286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10508637" y="1985134"/>
              <a:ext cx="444500" cy="674962"/>
              <a:chOff x="1425599" y="588828"/>
              <a:chExt cx="444500" cy="674962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xmlns="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xmlns="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:a16="http://schemas.microsoft.com/office/drawing/2014/main" xmlns="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:a16="http://schemas.microsoft.com/office/drawing/2014/main" xmlns="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:a16="http://schemas.microsoft.com/office/drawing/2014/main" xmlns="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:a16="http://schemas.microsoft.com/office/drawing/2014/main" xmlns="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:a16="http://schemas.microsoft.com/office/drawing/2014/main" xmlns="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:a16="http://schemas.microsoft.com/office/drawing/2014/main" xmlns="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:a16="http://schemas.microsoft.com/office/drawing/2014/main" xmlns="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xmlns="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062" y="1412125"/>
          <a:ext cx="1094715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07506"/>
              </p:ext>
            </p:extLst>
          </p:nvPr>
        </p:nvGraphicFramePr>
        <p:xfrm>
          <a:off x="576062" y="4165682"/>
          <a:ext cx="10947155" cy="125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Mem_Unq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2" y="3703468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9572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00085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Questioner_seq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95268"/>
              </p:ext>
            </p:extLst>
          </p:nvPr>
        </p:nvGraphicFramePr>
        <p:xfrm>
          <a:off x="576061" y="1420146"/>
          <a:ext cx="10947155" cy="52279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컬럼명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컬럼</a:t>
                      </a:r>
                      <a:r>
                        <a:rPr lang="ko-KR" altLang="en-US" sz="1400" b="0" dirty="0" smtClean="0"/>
                        <a:t> 타입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Key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Comment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lt"/>
                        </a:rPr>
                        <a:t>Mem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 </a:t>
                      </a:r>
                      <a:r>
                        <a:rPr lang="en-US" altLang="ko-KR" sz="1400" b="0" dirty="0" err="1" smtClean="0">
                          <a:latin typeface="+mn-lt"/>
                        </a:rPr>
                        <a:t>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Mem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unq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lt"/>
                        </a:rPr>
                        <a:t>Auction_unq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Auction_seq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lt"/>
                        </a:rPr>
                        <a:t>Ar_seq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낙찰된 경매 고유번호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Ar_seq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015862"/>
                  </a:ext>
                </a:extLst>
              </a:tr>
              <a:tr h="521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lt"/>
                        </a:rPr>
                        <a:t>Auction_price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lt"/>
                        </a:rPr>
                        <a:t>Int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낙찰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가격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Auction_price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grade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Varchar2(1)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(Auction)grade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54868"/>
                  </a:ext>
                </a:extLst>
              </a:tr>
              <a:tr h="383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 smtClean="0">
                          <a:latin typeface="+mn-lt"/>
                        </a:rPr>
                        <a:t>sdate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>
                          <a:latin typeface="+mn-lt"/>
                        </a:rPr>
                        <a:t>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경매 시작시간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sdate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 smtClean="0">
                          <a:latin typeface="+mn-lt"/>
                        </a:rPr>
                        <a:t>sprice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latin typeface="+mn-lt"/>
                        </a:rPr>
                        <a:t>Int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(15)</a:t>
                      </a:r>
                      <a:endParaRPr lang="ko-KR" altLang="en-US" sz="1400" b="0" dirty="0" smtClean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시작가격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sprice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>
                          <a:latin typeface="+mn-lt"/>
                        </a:rPr>
                        <a:t>title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lt"/>
                        </a:rPr>
                        <a:t>Varchar2(100)</a:t>
                      </a:r>
                      <a:endParaRPr lang="ko-KR" altLang="en-US" sz="1400" b="0" dirty="0" smtClean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(Auction)title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601119"/>
                  </a:ext>
                </a:extLst>
              </a:tr>
              <a:tr h="4088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 smtClean="0"/>
                        <a:t>utime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경매종료일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현재시간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Auction_del</a:t>
                      </a:r>
                      <a:endParaRPr lang="ko-KR" altLang="en-US" sz="1400" dirty="0" smtClean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 smtClean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값만 보여줌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Auction_del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 smtClean="0"/>
                        <a:t>v_time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상품 상세보기를 한 시간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r_List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437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xmlns="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xmlns="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xmlns="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xmlns="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xmlns="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xmlns="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xmlns="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xmlns="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xmlns="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xmlns="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xmlns="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xmlns="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xmlns="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xmlns="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4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로고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메인 페이지로 이동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실행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일치하는 아이디 없으면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띄움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352929" y="1608272"/>
            <a:ext cx="7309084" cy="540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7753" y="1653423"/>
            <a:ext cx="9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KoBay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0085" y="2890594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70085" y="3549859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591782" y="4143292"/>
            <a:ext cx="921258" cy="3912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207" y="23003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3251" y="2638839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이메일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43251" y="3306212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Image" r:id="rId14" imgW="241200" imgH="5879160" progId="Photoshop.Image.13">
                  <p:embed/>
                </p:oleObj>
              </mc:Choice>
              <mc:Fallback>
                <p:oleObj name="Image" r:id="rId14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Annotation"/>
          <p:cNvGrpSpPr/>
          <p:nvPr/>
        </p:nvGrpSpPr>
        <p:grpSpPr>
          <a:xfrm>
            <a:off x="7935521" y="1047018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Annotation"/>
          <p:cNvGrpSpPr/>
          <p:nvPr/>
        </p:nvGrpSpPr>
        <p:grpSpPr>
          <a:xfrm>
            <a:off x="8517782" y="4312337"/>
            <a:ext cx="624294" cy="444500"/>
            <a:chOff x="1291360" y="1204727"/>
            <a:chExt cx="624294" cy="444500"/>
          </a:xfrm>
        </p:grpSpPr>
        <p:sp>
          <p:nvSpPr>
            <p:cNvPr id="113" name="Circle"/>
            <p:cNvSpPr/>
            <p:nvPr/>
          </p:nvSpPr>
          <p:spPr>
            <a:xfrm>
              <a:off x="1471154" y="120472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4" name="Line"/>
            <p:cNvCxnSpPr/>
            <p:nvPr/>
          </p:nvCxnSpPr>
          <p:spPr>
            <a:xfrm flipH="1" flipV="1">
              <a:off x="1291360" y="1243996"/>
              <a:ext cx="179794" cy="8566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33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495432" y="2292124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1471689" y="1587742"/>
          <a:ext cx="173265" cy="444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Image" r:id="rId14" imgW="228240" imgH="5866560" progId="Photoshop.Image.13">
                  <p:embed/>
                </p:oleObj>
              </mc:Choice>
              <mc:Fallback>
                <p:oleObj name="Image" r:id="rId14" imgW="228240" imgH="58665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71689" y="1587742"/>
                        <a:ext cx="173265" cy="444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76980" y="2638839"/>
            <a:ext cx="9076454" cy="3452234"/>
            <a:chOff x="176980" y="2638839"/>
            <a:chExt cx="9076454" cy="3452234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3.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회원가입 버튼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 가입 실행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아이디 중복 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창 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870085" y="2890594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870085" y="3549859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3251" y="2638839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43251" y="3306212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503000" y="4800517"/>
              <a:ext cx="1142643" cy="3912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870085" y="4203081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성함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43251" y="3959434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성함</a:t>
              </a:r>
            </a:p>
          </p:txBody>
        </p:sp>
        <p:grpSp>
          <p:nvGrpSpPr>
            <p:cNvPr id="31" name="Annotation"/>
            <p:cNvGrpSpPr/>
            <p:nvPr/>
          </p:nvGrpSpPr>
          <p:grpSpPr>
            <a:xfrm>
              <a:off x="8427248" y="5191812"/>
              <a:ext cx="444500" cy="674962"/>
              <a:chOff x="1425599" y="588828"/>
              <a:chExt cx="444500" cy="674962"/>
            </a:xfrm>
          </p:grpSpPr>
          <p:sp>
            <p:nvSpPr>
              <p:cNvPr id="32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cxnSp>
            <p:nvCxnSpPr>
              <p:cNvPr id="33" name="Line"/>
              <p:cNvCxnSpPr>
                <a:stCxn id="32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99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6980" y="1110150"/>
            <a:ext cx="11539322" cy="4980923"/>
            <a:chOff x="176980" y="1110150"/>
            <a:chExt cx="11539322" cy="4980923"/>
          </a:xfrm>
        </p:grpSpPr>
        <p:grpSp>
          <p:nvGrpSpPr>
            <p:cNvPr id="7" name="그룹 6"/>
            <p:cNvGrpSpPr/>
            <p:nvPr/>
          </p:nvGrpSpPr>
          <p:grpSpPr>
            <a:xfrm>
              <a:off x="176980" y="1110150"/>
              <a:ext cx="11539322" cy="4980923"/>
              <a:chOff x="176980" y="1110150"/>
              <a:chExt cx="11539322" cy="498092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52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6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56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58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9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0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61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63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4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4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70" name="모서리가 둥근 직사각형 69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71" name="그림 70"/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40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1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41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82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3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80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1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그룹 116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직사각형 9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88" name="Circle"/>
            <p:cNvSpPr/>
            <p:nvPr/>
          </p:nvSpPr>
          <p:spPr>
            <a:xfrm>
              <a:off x="10571516" y="227995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89" name="Line"/>
            <p:cNvCxnSpPr>
              <a:stCxn id="88" idx="0"/>
            </p:cNvCxnSpPr>
            <p:nvPr/>
          </p:nvCxnSpPr>
          <p:spPr>
            <a:xfrm flipH="1" flipV="1">
              <a:off x="10708152" y="2049492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84667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1866</Words>
  <Application>Microsoft Office PowerPoint</Application>
  <PresentationFormat>사용자 지정</PresentationFormat>
  <Paragraphs>898</Paragraphs>
  <Slides>27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Main 뷰  </vt:lpstr>
      <vt:lpstr>Main 뷰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Windows 사용자</cp:lastModifiedBy>
  <cp:revision>95</cp:revision>
  <dcterms:created xsi:type="dcterms:W3CDTF">2015-03-11T15:56:36Z</dcterms:created>
  <dcterms:modified xsi:type="dcterms:W3CDTF">2017-09-07T11:21:57Z</dcterms:modified>
</cp:coreProperties>
</file>