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Recipes De Beber has a wide variety of drinks for everyone.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f3ec10815_2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f3ec10815_2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f3ec10815_2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f3ec10815_2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e8733ec0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e8733ec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f3ec10815_2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f3ec10815_2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f3ec10815_2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f3ec10815_2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3ec10815_2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f3ec10815_2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3ec10815_2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f3ec10815_2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e8733ec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e8733ec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3ec10815_2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3ec10815_2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e8733ec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e8733ec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e8733ec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e8733ec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f3ec108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f3ec108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e8733ec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e8733ec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225775" y="1873025"/>
            <a:ext cx="5476500" cy="961200"/>
          </a:xfrm>
          <a:prstGeom prst="rect">
            <a:avLst/>
          </a:prstGeom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66675" endA="0" fadeDir="5400012" kx="0" rotWithShape="0" algn="bl" stA="30000" stPos="0" sy="-100000" ky="0"/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Recipes De Beber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612875" y="157385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moothie GIF by hamasakihaus"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25" y="1441650"/>
            <a:ext cx="2024550" cy="22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3225775" y="2834225"/>
            <a:ext cx="54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4 - Drink Recipe App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3188725" y="3626350"/>
            <a:ext cx="54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Tomi Solaja, Ezeniel Rios, Sonu Patil, Izzi Salcedo, Zane Rush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Planning &amp; Designing Website &amp; Database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</a:t>
            </a:r>
            <a:r>
              <a:rPr lang="en-GB"/>
              <a:t>architecture</a:t>
            </a:r>
            <a:r>
              <a:rPr lang="en-GB"/>
              <a:t> was organized in both Java and Python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Repositories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Controllers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Utilities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 End Testing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Testing of operations (CRUD) done for both Python and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Demo for Unit Tests and Postman 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212300" y="206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Front-End Website Design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425" y="206125"/>
            <a:ext cx="3391824" cy="233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00" y="3110100"/>
            <a:ext cx="3527125" cy="18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090" y="2546025"/>
            <a:ext cx="2842161" cy="240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and Registration Functionality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148" y="1990727"/>
            <a:ext cx="2813673" cy="21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25" y="1990723"/>
            <a:ext cx="2687825" cy="21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9825" y="1988648"/>
            <a:ext cx="2687825" cy="218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Cocktail Functionality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2383952" cy="1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675" y="1990713"/>
            <a:ext cx="2899800" cy="22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1250" y="1990725"/>
            <a:ext cx="3097876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Drink Recipe App, allows users to select from a variety of refreshing beverage categories. Users can view descriptions and recipes of their selected beverages. There is also registration and login functionality available for restricted beverages and member features.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Allows users to select from a variety of refreshing beverage categories and view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Users can register for additional 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Users can login to access additional 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64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2357038" y="1598600"/>
            <a:ext cx="1487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alibri"/>
                <a:ea typeface="Calibri"/>
                <a:cs typeface="Calibri"/>
                <a:sym typeface="Calibri"/>
              </a:rPr>
              <a:t>Languages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Python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Java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4159200" y="1598600"/>
            <a:ext cx="1265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alibri"/>
                <a:ea typeface="Calibri"/>
                <a:cs typeface="Calibri"/>
                <a:sym typeface="Calibri"/>
              </a:rPr>
              <a:t>IDE’s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Pycharm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PgAdmin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VsCode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Intellij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Dbeaver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883550" y="1598600"/>
            <a:ext cx="1265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alibri"/>
                <a:ea typeface="Calibri"/>
                <a:cs typeface="Calibri"/>
                <a:sym typeface="Calibri"/>
              </a:rPr>
              <a:t>DevOps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GitHub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Trello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551250" y="1598600"/>
            <a:ext cx="1746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alibri"/>
                <a:ea typeface="Calibri"/>
                <a:cs typeface="Calibri"/>
                <a:sym typeface="Calibri"/>
              </a:rPr>
              <a:t>Frameworks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Flask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Selenium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Javalin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Cucumber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Postman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Psycopg2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TestNG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JUnit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6233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1.Planning &amp; Designing Website &amp; </a:t>
            </a:r>
            <a:r>
              <a:rPr lang="en-GB"/>
              <a:t>Database (Tomi)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2.Testing Demos (Front-End &amp; Back-End) (sonu &amp; Izzi)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3.Functionality (Cocktails, age verification, Login and registration)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Showing off main page and </a:t>
            </a:r>
            <a:r>
              <a:rPr lang="en-GB"/>
              <a:t>site</a:t>
            </a:r>
            <a:r>
              <a:rPr lang="en-GB"/>
              <a:t>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Showing off tests for the Front-end and Back-End in both Java and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Showing off login and registration functionality and age restriction condition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Retrieving information from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Implementing the age restriction feature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Folder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Directions for Future development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Ability for users to leave reviews and ratings, and upload their own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Additional food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Recipe Generator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30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Planning &amp; Designing </a:t>
            </a:r>
            <a:r>
              <a:rPr lang="en-GB"/>
              <a:t>Website</a:t>
            </a:r>
            <a:r>
              <a:rPr lang="en-GB"/>
              <a:t> &amp; Database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53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Repo Made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Trello board created to track tasks and </a:t>
            </a:r>
            <a:r>
              <a:rPr lang="en-GB"/>
              <a:t>upcoming</a:t>
            </a:r>
            <a:r>
              <a:rPr lang="en-GB"/>
              <a:t> events (implemented sprints)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Database ERD generated from PgAdmin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Created User stories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