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71" r:id="rId6"/>
    <p:sldId id="273" r:id="rId7"/>
    <p:sldId id="258" r:id="rId8"/>
    <p:sldId id="259" r:id="rId9"/>
    <p:sldId id="260" r:id="rId10"/>
    <p:sldId id="276" r:id="rId11"/>
    <p:sldId id="261" r:id="rId12"/>
    <p:sldId id="262" r:id="rId13"/>
    <p:sldId id="263" r:id="rId14"/>
    <p:sldId id="272" r:id="rId15"/>
    <p:sldId id="265" r:id="rId16"/>
    <p:sldId id="264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7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8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3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85739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486035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50228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상담 관리</a:t>
                      </a: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34989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상담 관리</a:t>
                      </a: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03540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상담 관리</a:t>
                      </a: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56099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상담 관리</a:t>
                      </a: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55066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상담 관리</a:t>
                      </a: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9616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상담 관리</a:t>
                      </a: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04129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상담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3280854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89627636"/>
              </p:ext>
            </p:extLst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90391" y="49626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53" name="타원 5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7" name="타원 6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형 설명선 6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68" name="타원 6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형 설명선 6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64457" y="5354370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43925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1690217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81266"/>
              </p:ext>
            </p:extLst>
          </p:nvPr>
        </p:nvGraphicFramePr>
        <p:xfrm>
          <a:off x="159241" y="1271771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24038"/>
              </p:ext>
            </p:extLst>
          </p:nvPr>
        </p:nvGraphicFramePr>
        <p:xfrm>
          <a:off x="4975670" y="3935545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80982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19419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EZEN</a:t>
                      </a:r>
                      <a:r>
                        <a:rPr lang="en-US" altLang="ko-KR" sz="7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FUNDING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2036</Words>
  <Application>Microsoft Office PowerPoint</Application>
  <PresentationFormat>와이드스크린</PresentationFormat>
  <Paragraphs>681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77</cp:revision>
  <dcterms:created xsi:type="dcterms:W3CDTF">2020-01-16T07:12:04Z</dcterms:created>
  <dcterms:modified xsi:type="dcterms:W3CDTF">2020-02-05T06:14:53Z</dcterms:modified>
</cp:coreProperties>
</file>