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76261" y="538868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81522" y="3798411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70245" y="3103241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8" y="538868"/>
            <a:ext cx="4429414" cy="44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</a:t>
            </a:r>
            <a:r>
              <a:rPr lang="ko-KR" altLang="en-US" smtClean="0"/>
              <a:t>선정 </a:t>
            </a:r>
            <a:r>
              <a:rPr lang="ko-KR" altLang="en-US" smtClean="0"/>
              <a:t>이유    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45" y="3169561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8406" y="1089595"/>
            <a:ext cx="74596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메이커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183427" y="510392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로그인 </a:t>
            </a:r>
            <a:r>
              <a:rPr lang="en-US" altLang="ko" sz="1300" dirty="0" smtClean="0"/>
              <a:t>/ </a:t>
            </a:r>
            <a:r>
              <a:rPr lang="ko" altLang="en-US" sz="1300" dirty="0" smtClean="0"/>
              <a:t>회원가입</a:t>
            </a:r>
            <a:endParaRPr sz="1300" dirty="0"/>
          </a:p>
        </p:txBody>
      </p:sp>
      <p:sp>
        <p:nvSpPr>
          <p:cNvPr id="64" name="Google Shape;64;p13"/>
          <p:cNvSpPr/>
          <p:nvPr/>
        </p:nvSpPr>
        <p:spPr>
          <a:xfrm>
            <a:off x="2183427" y="179135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/>
              <a:t>프로젝트 확인</a:t>
            </a:r>
            <a:endParaRPr sz="1300" dirty="0"/>
          </a:p>
        </p:txBody>
      </p:sp>
      <p:sp>
        <p:nvSpPr>
          <p:cNvPr id="65" name="Google Shape;65;p13"/>
          <p:cNvSpPr/>
          <p:nvPr/>
        </p:nvSpPr>
        <p:spPr>
          <a:xfrm>
            <a:off x="2183427" y="234345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관심 프로젝트 등록</a:t>
            </a:r>
            <a:endParaRPr sz="1300" dirty="0"/>
          </a:p>
        </p:txBody>
      </p:sp>
      <p:sp>
        <p:nvSpPr>
          <p:cNvPr id="66" name="Google Shape;66;p13"/>
          <p:cNvSpPr/>
          <p:nvPr/>
        </p:nvSpPr>
        <p:spPr>
          <a:xfrm>
            <a:off x="2183427" y="289554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프로젝트 펀딩</a:t>
            </a:r>
            <a:endParaRPr sz="1300" dirty="0"/>
          </a:p>
        </p:txBody>
      </p:sp>
      <p:sp>
        <p:nvSpPr>
          <p:cNvPr id="67" name="Google Shape;67;p13"/>
          <p:cNvSpPr/>
          <p:nvPr/>
        </p:nvSpPr>
        <p:spPr>
          <a:xfrm>
            <a:off x="2183427" y="10947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제작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en-US" altLang="ko-KR" sz="1300" dirty="0" smtClean="0"/>
              <a:t>)</a:t>
            </a:r>
            <a:endParaRPr sz="1300" dirty="0"/>
          </a:p>
        </p:txBody>
      </p:sp>
      <p:sp>
        <p:nvSpPr>
          <p:cNvPr id="68" name="Google Shape;68;p13"/>
          <p:cNvSpPr/>
          <p:nvPr/>
        </p:nvSpPr>
        <p:spPr>
          <a:xfrm>
            <a:off x="2183427" y="661571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투자 수익 분배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ko-KR" altLang="en-US" sz="1300" dirty="0" smtClean="0"/>
              <a:t> 제공</a:t>
            </a:r>
            <a:endParaRPr sz="1300" dirty="0"/>
          </a:p>
        </p:txBody>
      </p:sp>
      <p:sp>
        <p:nvSpPr>
          <p:cNvPr id="69" name="Google Shape;69;p13"/>
          <p:cNvSpPr/>
          <p:nvPr/>
        </p:nvSpPr>
        <p:spPr>
          <a:xfrm>
            <a:off x="2183427" y="344764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>
                <a:solidFill>
                  <a:schemeClr val="dk1"/>
                </a:solidFill>
              </a:rPr>
              <a:t>프로젝트 신고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55182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예치금 결제</a:t>
            </a:r>
            <a:endParaRPr sz="13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65602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5025321" y="6337120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실시간 채팅</a:t>
            </a:r>
            <a:endParaRPr sz="1300" dirty="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96943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399973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/>
              <a:t>게시판 확인</a:t>
            </a:r>
            <a:endParaRPr lang="en-US" altLang="ko-KR" sz="1300" dirty="0"/>
          </a:p>
        </p:txBody>
      </p:sp>
      <p:sp>
        <p:nvSpPr>
          <p:cNvPr id="102" name="Google Shape;102;p13"/>
          <p:cNvSpPr/>
          <p:nvPr/>
        </p:nvSpPr>
        <p:spPr>
          <a:xfrm>
            <a:off x="8323233" y="7134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0247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155800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결제 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3969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통계</a:t>
            </a:r>
            <a:endParaRPr sz="1300" dirty="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43866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 flipV="1">
            <a:off x="10192833" y="1814000"/>
            <a:ext cx="1055734" cy="624667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233" y="505352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회원관리</a:t>
            </a:r>
            <a:endParaRPr sz="1300" dirty="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>
            <a:off x="10192833" y="2438667"/>
            <a:ext cx="1055734" cy="2870856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45" y="502337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448406" y="3754361"/>
            <a:ext cx="7443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서포터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1017945" y="2022159"/>
            <a:ext cx="1165482" cy="1501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1017945" y="2574253"/>
            <a:ext cx="1165482" cy="949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1017945" y="3126347"/>
            <a:ext cx="1165482" cy="3972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1017945" y="3523561"/>
            <a:ext cx="1165482" cy="154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1017945" y="3523561"/>
            <a:ext cx="1165482" cy="70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1017945" y="3523561"/>
            <a:ext cx="1165482" cy="1259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1017945" y="3523561"/>
            <a:ext cx="1165482" cy="1811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1017945" y="3523561"/>
            <a:ext cx="1165482" cy="2363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7" idx="3"/>
            <a:endCxn id="67" idx="1"/>
          </p:cNvCxnSpPr>
          <p:nvPr/>
        </p:nvCxnSpPr>
        <p:spPr>
          <a:xfrm flipV="1">
            <a:off x="1017945" y="340277"/>
            <a:ext cx="1165482" cy="5160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7" idx="3"/>
            <a:endCxn id="68" idx="1"/>
          </p:cNvCxnSpPr>
          <p:nvPr/>
        </p:nvCxnSpPr>
        <p:spPr>
          <a:xfrm>
            <a:off x="1017945" y="856337"/>
            <a:ext cx="1165482" cy="4243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49" idx="1"/>
            <a:endCxn id="78" idx="3"/>
          </p:cNvCxnSpPr>
          <p:nvPr/>
        </p:nvCxnSpPr>
        <p:spPr>
          <a:xfrm flipH="1" flipV="1">
            <a:off x="4766627" y="4230535"/>
            <a:ext cx="3556606" cy="2182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8" idx="3"/>
          </p:cNvCxnSpPr>
          <p:nvPr/>
        </p:nvCxnSpPr>
        <p:spPr>
          <a:xfrm flipH="1" flipV="1">
            <a:off x="4766627" y="898771"/>
            <a:ext cx="3556606" cy="91522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113" idx="1"/>
            <a:endCxn id="64" idx="3"/>
          </p:cNvCxnSpPr>
          <p:nvPr/>
        </p:nvCxnSpPr>
        <p:spPr>
          <a:xfrm flipH="1" flipV="1">
            <a:off x="4766627" y="2022159"/>
            <a:ext cx="3556606" cy="73631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13" idx="1"/>
            <a:endCxn id="65" idx="3"/>
          </p:cNvCxnSpPr>
          <p:nvPr/>
        </p:nvCxnSpPr>
        <p:spPr>
          <a:xfrm flipH="1" flipV="1">
            <a:off x="4766627" y="2574253"/>
            <a:ext cx="3556606" cy="1842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23" idx="1"/>
            <a:endCxn id="63" idx="3"/>
          </p:cNvCxnSpPr>
          <p:nvPr/>
        </p:nvCxnSpPr>
        <p:spPr>
          <a:xfrm flipH="1">
            <a:off x="4766627" y="5309523"/>
            <a:ext cx="3556606" cy="25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23" idx="1"/>
            <a:endCxn id="73" idx="3"/>
          </p:cNvCxnSpPr>
          <p:nvPr/>
        </p:nvCxnSpPr>
        <p:spPr>
          <a:xfrm flipH="1">
            <a:off x="4766627" y="5309523"/>
            <a:ext cx="3556606" cy="5772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8;p13"/>
          <p:cNvSpPr/>
          <p:nvPr/>
        </p:nvSpPr>
        <p:spPr>
          <a:xfrm>
            <a:off x="2183427" y="1226465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프로젝트 의견 교환</a:t>
            </a:r>
            <a:endParaRPr sz="1300" dirty="0"/>
          </a:p>
        </p:txBody>
      </p:sp>
      <p:cxnSp>
        <p:nvCxnSpPr>
          <p:cNvPr id="130" name="직선 화살표 연결선 129"/>
          <p:cNvCxnSpPr>
            <a:stCxn id="55" idx="3"/>
            <a:endCxn id="129" idx="1"/>
          </p:cNvCxnSpPr>
          <p:nvPr/>
        </p:nvCxnSpPr>
        <p:spPr>
          <a:xfrm flipV="1">
            <a:off x="1017945" y="1463665"/>
            <a:ext cx="1165482" cy="2059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67" idx="3"/>
            <a:endCxn id="129" idx="1"/>
          </p:cNvCxnSpPr>
          <p:nvPr/>
        </p:nvCxnSpPr>
        <p:spPr>
          <a:xfrm>
            <a:off x="1017945" y="856337"/>
            <a:ext cx="1165482" cy="6073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114;p13"/>
          <p:cNvSpPr/>
          <p:nvPr/>
        </p:nvSpPr>
        <p:spPr>
          <a:xfrm>
            <a:off x="8323233" y="419273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게시판 관리</a:t>
            </a:r>
            <a:endParaRPr sz="1300" dirty="0"/>
          </a:p>
        </p:txBody>
      </p:sp>
      <p:cxnSp>
        <p:nvCxnSpPr>
          <p:cNvPr id="151" name="직선 화살표 연결선 150"/>
          <p:cNvCxnSpPr>
            <a:stCxn id="113" idx="1"/>
            <a:endCxn id="67" idx="3"/>
          </p:cNvCxnSpPr>
          <p:nvPr/>
        </p:nvCxnSpPr>
        <p:spPr>
          <a:xfrm flipH="1" flipV="1">
            <a:off x="4766627" y="340277"/>
            <a:ext cx="3556606" cy="24181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6" idx="3"/>
            <a:endCxn id="68" idx="3"/>
          </p:cNvCxnSpPr>
          <p:nvPr/>
        </p:nvCxnSpPr>
        <p:spPr>
          <a:xfrm flipV="1">
            <a:off x="4766627" y="898771"/>
            <a:ext cx="12700" cy="2227576"/>
          </a:xfrm>
          <a:prstGeom prst="bentConnector3">
            <a:avLst>
              <a:gd name="adj1" fmla="val 43615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68" idx="2"/>
            <a:endCxn id="74" idx="1"/>
          </p:cNvCxnSpPr>
          <p:nvPr/>
        </p:nvCxnSpPr>
        <p:spPr>
          <a:xfrm rot="16200000" flipH="1">
            <a:off x="1848670" y="3340968"/>
            <a:ext cx="2148563" cy="4204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71" idx="2"/>
            <a:endCxn id="74" idx="3"/>
          </p:cNvCxnSpPr>
          <p:nvPr/>
        </p:nvCxnSpPr>
        <p:spPr>
          <a:xfrm rot="5400000">
            <a:off x="7424409" y="2339469"/>
            <a:ext cx="3115063" cy="5241238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68" idx="1"/>
            <a:endCxn id="55" idx="0"/>
          </p:cNvCxnSpPr>
          <p:nvPr/>
        </p:nvCxnSpPr>
        <p:spPr>
          <a:xfrm flipH="1">
            <a:off x="840945" y="898771"/>
            <a:ext cx="1342482" cy="2270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</Words>
  <Application>Microsoft Office PowerPoint</Application>
  <PresentationFormat>와이드스크린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CROWD FUNDING</vt:lpstr>
      <vt:lpstr>순서</vt:lpstr>
      <vt:lpstr>1. 주제 선정 이유</vt:lpstr>
      <vt:lpstr>2. 기능 흐름도</vt:lpstr>
      <vt:lpstr>PowerPoint 프레젠테이션</vt:lpstr>
      <vt:lpstr>3. 요구 사항 분석</vt:lpstr>
      <vt:lpstr>4. 주요 기능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507-07</cp:lastModifiedBy>
  <cp:revision>10</cp:revision>
  <dcterms:created xsi:type="dcterms:W3CDTF">2020-02-04T14:16:01Z</dcterms:created>
  <dcterms:modified xsi:type="dcterms:W3CDTF">2020-02-05T06:37:55Z</dcterms:modified>
</cp:coreProperties>
</file>