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537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274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09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91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915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045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446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410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1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767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58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1" y="173733"/>
            <a:ext cx="9620250" cy="4323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41" y="4635999"/>
            <a:ext cx="88011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18129"/>
            <a:ext cx="12192000" cy="9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4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0520"/>
            <a:ext cx="11613428" cy="4734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6" y="5218134"/>
            <a:ext cx="63150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6" y="5755709"/>
            <a:ext cx="11624154" cy="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4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3" y="0"/>
            <a:ext cx="325040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89" y="876300"/>
            <a:ext cx="4972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0"/>
            <a:ext cx="325040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05" y="141962"/>
            <a:ext cx="5934075" cy="318991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700348" y="993913"/>
            <a:ext cx="1961957" cy="74300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36" y="3593472"/>
            <a:ext cx="4058330" cy="3167042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3700348" y="3797559"/>
            <a:ext cx="2345888" cy="13794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5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2"/>
            <a:ext cx="12192000" cy="4896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0" y="4660466"/>
            <a:ext cx="7334250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3" y="5277111"/>
            <a:ext cx="4133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00037"/>
            <a:ext cx="8045864" cy="47579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080" y="1907509"/>
            <a:ext cx="2780920" cy="154305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2" idx="1"/>
          </p:cNvCxnSpPr>
          <p:nvPr/>
        </p:nvCxnSpPr>
        <p:spPr>
          <a:xfrm>
            <a:off x="7382312" y="1786855"/>
            <a:ext cx="2028768" cy="892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" idx="1"/>
          </p:cNvCxnSpPr>
          <p:nvPr/>
        </p:nvCxnSpPr>
        <p:spPr>
          <a:xfrm flipV="1">
            <a:off x="7382312" y="2679034"/>
            <a:ext cx="2028768" cy="2321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0" y="5191382"/>
            <a:ext cx="4728456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30" y="5793274"/>
            <a:ext cx="5398732" cy="8655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447" y="5228656"/>
            <a:ext cx="6339553" cy="7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5" y="187430"/>
            <a:ext cx="11139813" cy="3827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1" y="4015052"/>
            <a:ext cx="9420225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1" y="4707632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3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118288"/>
            <a:ext cx="12192000" cy="56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88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1" y="417664"/>
            <a:ext cx="10696575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1" y="1276154"/>
            <a:ext cx="7829550" cy="447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1" y="2026606"/>
            <a:ext cx="8305800" cy="1752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4" y="4177126"/>
            <a:ext cx="12192000" cy="7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8" y="4590662"/>
            <a:ext cx="5332983" cy="2060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2"/>
            <a:ext cx="12192000" cy="4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25" y="4801523"/>
            <a:ext cx="530542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32" y="4114412"/>
            <a:ext cx="8220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1" y="150313"/>
            <a:ext cx="11048912" cy="5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4" y="640850"/>
            <a:ext cx="6505575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4" y="1507624"/>
            <a:ext cx="9296400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4" y="2590669"/>
            <a:ext cx="83724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2" y="3316331"/>
            <a:ext cx="1714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6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31"/>
            <a:ext cx="12192000" cy="451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9" y="3839687"/>
            <a:ext cx="94202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9" y="4539428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299</Words>
  <Application>Microsoft Office PowerPoint</Application>
  <PresentationFormat>와이드스크린</PresentationFormat>
  <Paragraphs>188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41</cp:revision>
  <dcterms:created xsi:type="dcterms:W3CDTF">2020-01-16T07:12:04Z</dcterms:created>
  <dcterms:modified xsi:type="dcterms:W3CDTF">2020-02-20T06:13:09Z</dcterms:modified>
</cp:coreProperties>
</file>