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84" r:id="rId4"/>
    <p:sldId id="289" r:id="rId5"/>
    <p:sldId id="269" r:id="rId6"/>
    <p:sldId id="259" r:id="rId7"/>
    <p:sldId id="285" r:id="rId8"/>
    <p:sldId id="270" r:id="rId9"/>
    <p:sldId id="261" r:id="rId10"/>
    <p:sldId id="286" r:id="rId11"/>
    <p:sldId id="290" r:id="rId12"/>
    <p:sldId id="283" r:id="rId13"/>
    <p:sldId id="260" r:id="rId14"/>
    <p:sldId id="277" r:id="rId15"/>
    <p:sldId id="287" r:id="rId16"/>
    <p:sldId id="271" r:id="rId17"/>
    <p:sldId id="278" r:id="rId18"/>
    <p:sldId id="291" r:id="rId19"/>
    <p:sldId id="264" r:id="rId20"/>
    <p:sldId id="288" r:id="rId21"/>
    <p:sldId id="282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8" y="243617"/>
            <a:ext cx="10389399" cy="62435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55" y="2472266"/>
            <a:ext cx="6143625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9" idx="2"/>
          </p:cNvCxnSpPr>
          <p:nvPr/>
        </p:nvCxnSpPr>
        <p:spPr>
          <a:xfrm flipH="1" flipV="1">
            <a:off x="3970867" y="1710267"/>
            <a:ext cx="1540934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969933" y="1710267"/>
            <a:ext cx="541868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0800" y="1117600"/>
            <a:ext cx="2760133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1259011">
            <a:off x="3196097" y="1696827"/>
            <a:ext cx="315698" cy="225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90996"/>
              </p:ext>
            </p:extLst>
          </p:nvPr>
        </p:nvGraphicFramePr>
        <p:xfrm>
          <a:off x="195328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567403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9" y="376368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57533" y="3657600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3" y="282904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82904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6350111" y="3546262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90632"/>
              </p:ext>
            </p:extLst>
          </p:nvPr>
        </p:nvGraphicFramePr>
        <p:xfrm>
          <a:off x="349871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721946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6866467" y="2253541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>
            <a:off x="9105900" y="3083783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9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" y="603849"/>
            <a:ext cx="10679502" cy="586655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39667" y="4385733"/>
            <a:ext cx="2514600" cy="64346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3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68830"/>
            <a:ext cx="3616429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57" y="368830"/>
            <a:ext cx="3376672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96" y="368830"/>
            <a:ext cx="3332636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57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31" y="541866"/>
            <a:ext cx="5313762" cy="56980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14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=""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=""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=""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=""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=""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=""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514"/>
            <a:ext cx="10870822" cy="61491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867" y="2090213"/>
            <a:ext cx="10735733" cy="42597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254385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408849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1027" idx="1"/>
          </p:cNvCxnSpPr>
          <p:nvPr/>
        </p:nvCxnSpPr>
        <p:spPr>
          <a:xfrm flipH="1" flipV="1">
            <a:off x="4080933" y="1837267"/>
            <a:ext cx="1033993" cy="1316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28" idx="1"/>
          </p:cNvCxnSpPr>
          <p:nvPr/>
        </p:nvCxnSpPr>
        <p:spPr>
          <a:xfrm flipH="1" flipV="1">
            <a:off x="4080933" y="1837267"/>
            <a:ext cx="1033993" cy="26672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" y="215501"/>
            <a:ext cx="10898359" cy="64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4333" y="3293533"/>
            <a:ext cx="10651067" cy="3381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41732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196196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41800" y="1026926"/>
            <a:ext cx="719608" cy="1470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41800" y="2378036"/>
            <a:ext cx="719608" cy="119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0" y="143933"/>
            <a:ext cx="10213676" cy="62251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600" y="922868"/>
            <a:ext cx="9948333" cy="3107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9133" y="1049867"/>
            <a:ext cx="13462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09132" y="1642534"/>
            <a:ext cx="2243667" cy="226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47" y="1265767"/>
            <a:ext cx="3120331" cy="508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4834467" y="922868"/>
            <a:ext cx="654580" cy="5587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3"/>
          </p:cNvCxnSpPr>
          <p:nvPr/>
        </p:nvCxnSpPr>
        <p:spPr>
          <a:xfrm flipH="1" flipV="1">
            <a:off x="2455333" y="1265767"/>
            <a:ext cx="3033714" cy="1210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352799" y="2777067"/>
            <a:ext cx="2136248" cy="2142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1627</Words>
  <Application>Microsoft Office PowerPoint</Application>
  <PresentationFormat>사용자 지정</PresentationFormat>
  <Paragraphs>669</Paragraphs>
  <Slides>24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517</cp:revision>
  <dcterms:created xsi:type="dcterms:W3CDTF">2020-01-16T07:12:04Z</dcterms:created>
  <dcterms:modified xsi:type="dcterms:W3CDTF">2020-02-20T06:13:42Z</dcterms:modified>
</cp:coreProperties>
</file>