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77" r:id="rId10"/>
    <p:sldId id="261" r:id="rId11"/>
    <p:sldId id="275" r:id="rId12"/>
    <p:sldId id="262" r:id="rId13"/>
    <p:sldId id="276" r:id="rId14"/>
    <p:sldId id="263" r:id="rId15"/>
    <p:sldId id="264" r:id="rId16"/>
    <p:sldId id="265" r:id="rId17"/>
    <p:sldId id="266" r:id="rId18"/>
    <p:sldId id="282" r:id="rId19"/>
    <p:sldId id="267" r:id="rId20"/>
    <p:sldId id="285" r:id="rId21"/>
    <p:sldId id="283" r:id="rId22"/>
    <p:sldId id="284" r:id="rId23"/>
    <p:sldId id="278" r:id="rId24"/>
    <p:sldId id="268" r:id="rId25"/>
    <p:sldId id="269" r:id="rId26"/>
    <p:sldId id="280" r:id="rId27"/>
    <p:sldId id="270" r:id="rId28"/>
    <p:sldId id="286" r:id="rId29"/>
    <p:sldId id="287" r:id="rId30"/>
    <p:sldId id="288" r:id="rId31"/>
    <p:sldId id="271" r:id="rId32"/>
    <p:sldId id="289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53" y="3671746"/>
            <a:ext cx="5200650" cy="800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4185129" y="386373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53" y="4684225"/>
            <a:ext cx="2390775" cy="495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04194" y="3532933"/>
            <a:ext cx="5345270" cy="1890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17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6" y="3851919"/>
            <a:ext cx="4371975" cy="10191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4297756" y="407196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6" y="5006031"/>
            <a:ext cx="2219325" cy="762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52246" y="3851919"/>
            <a:ext cx="5421941" cy="2005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95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56" y="0"/>
            <a:ext cx="848130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41" y="696503"/>
            <a:ext cx="5153025" cy="847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96171" y="541391"/>
            <a:ext cx="5421941" cy="1459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6103474" y="91230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52" y="2155928"/>
            <a:ext cx="5435151" cy="3648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62" y="2622652"/>
            <a:ext cx="5413898" cy="3573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92560" y="2071628"/>
            <a:ext cx="5421941" cy="10040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7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513"/>
            <a:ext cx="12192000" cy="51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0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" y="0"/>
            <a:ext cx="12192000" cy="42236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" y="126748"/>
            <a:ext cx="4129392" cy="627564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6200000">
            <a:off x="8793932" y="3056510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62" y="3664611"/>
            <a:ext cx="3238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7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09"/>
            <a:ext cx="12192000" cy="42309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2536" y="4479649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3500000">
            <a:off x="7440438" y="375158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53" y="4578554"/>
            <a:ext cx="6276975" cy="923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1" y="5412171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83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928396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095" y="3394698"/>
            <a:ext cx="23845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Drawable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파일 연결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1443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813" t="10557" r="24406" b="44371"/>
          <a:stretch/>
        </p:blipFill>
        <p:spPr>
          <a:xfrm>
            <a:off x="307818" y="99588"/>
            <a:ext cx="6319319" cy="3014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797" t="10628" r="23441" b="48237"/>
          <a:stretch/>
        </p:blipFill>
        <p:spPr>
          <a:xfrm>
            <a:off x="72428" y="3585171"/>
            <a:ext cx="6554709" cy="2797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7391" y="1960026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500000">
            <a:off x="6426450" y="122507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08" y="2058931"/>
            <a:ext cx="6276975" cy="923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296" y="2892548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077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" y="1257805"/>
            <a:ext cx="2581275" cy="51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81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71" y="4947031"/>
            <a:ext cx="2628900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71" y="5232781"/>
            <a:ext cx="5438775" cy="1085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9897" y="4887558"/>
            <a:ext cx="5567881" cy="1540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0992" y="4848126"/>
            <a:ext cx="4726521" cy="1362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10" y="4901766"/>
            <a:ext cx="4440914" cy="708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10" y="5549124"/>
            <a:ext cx="4559182" cy="613736"/>
          </a:xfrm>
          <a:prstGeom prst="rect">
            <a:avLst/>
          </a:prstGeom>
        </p:spPr>
      </p:pic>
      <p:sp>
        <p:nvSpPr>
          <p:cNvPr id="14" name="굽은 화살표 13"/>
          <p:cNvSpPr/>
          <p:nvPr/>
        </p:nvSpPr>
        <p:spPr>
          <a:xfrm>
            <a:off x="3637137" y="4396144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" name="굽은 화살표 14"/>
          <p:cNvSpPr/>
          <p:nvPr/>
        </p:nvSpPr>
        <p:spPr>
          <a:xfrm flipH="1">
            <a:off x="7638768" y="4432357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94221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984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697" y="4613020"/>
            <a:ext cx="2506240" cy="171520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264512" y="526256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9768" y="2208581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9491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04" y="0"/>
            <a:ext cx="338339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82" y="2866128"/>
            <a:ext cx="2581275" cy="13430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797532" y="342900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" y="2318440"/>
            <a:ext cx="3057525" cy="37814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50291" y="4423372"/>
            <a:ext cx="1260979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840295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17" y="0"/>
            <a:ext cx="336176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347" y="1636649"/>
            <a:ext cx="2790825" cy="45624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516875" y="502241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40" y="3141647"/>
            <a:ext cx="2905125" cy="17335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06652" y="3917886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2426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4" y="0"/>
            <a:ext cx="42892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027978" y="3529511"/>
            <a:ext cx="1602462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7" y="5029553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7" y="5640440"/>
            <a:ext cx="5099459" cy="7879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529197" y="635375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613" y="963345"/>
            <a:ext cx="2686050" cy="8572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7554223" y="110123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48903" y="833181"/>
            <a:ext cx="2883470" cy="987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07167" y="4954663"/>
            <a:ext cx="5225299" cy="1548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0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4208351" y="459794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0581" y="4071089"/>
            <a:ext cx="5345270" cy="2200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43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189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709</Words>
  <Application>Microsoft Office PowerPoint</Application>
  <PresentationFormat>와이드스크린</PresentationFormat>
  <Paragraphs>411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31</cp:revision>
  <dcterms:modified xsi:type="dcterms:W3CDTF">2020-02-27T07:27:13Z</dcterms:modified>
</cp:coreProperties>
</file>