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-96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로그인 및 회원가입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로그인 및 회원가입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한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프로젝트 제작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받을 목표 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진행 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고유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대표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키워드</a:t>
            </a:r>
            <a:r>
              <a:rPr lang="en-US" altLang="ko-KR" dirty="0" smtClean="0"/>
              <a:t>, </a:t>
            </a:r>
            <a:r>
              <a:rPr lang="ko-KR" altLang="en-US" dirty="0"/>
              <a:t>프로젝트 </a:t>
            </a:r>
            <a:r>
              <a:rPr lang="ko-KR" altLang="en-US" dirty="0" smtClean="0"/>
              <a:t>세부 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세부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세부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환불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가능 전화번호</a:t>
            </a:r>
            <a:r>
              <a:rPr lang="en-US" altLang="ko-KR" dirty="0" smtClean="0"/>
              <a:t> </a:t>
            </a:r>
          </a:p>
          <a:p>
            <a:pPr>
              <a:buFontTx/>
              <a:buChar char="-"/>
            </a:pPr>
            <a:r>
              <a:rPr lang="ko-KR" altLang="en-US" dirty="0" smtClean="0"/>
              <a:t>프로젝트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카테고리</a:t>
            </a:r>
            <a:r>
              <a:rPr lang="en-US" altLang="ko-KR" dirty="0"/>
              <a:t>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결제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배송정보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관심 프로젝트 등록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제작 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투자 회원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프로젝트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금지어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핵심 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 정보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142</Words>
  <Application>Microsoft Office PowerPoint</Application>
  <PresentationFormat>사용자 지정</PresentationFormat>
  <Paragraphs>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507-06</cp:lastModifiedBy>
  <cp:revision>6</cp:revision>
  <dcterms:created xsi:type="dcterms:W3CDTF">2020-01-31T08:29:48Z</dcterms:created>
  <dcterms:modified xsi:type="dcterms:W3CDTF">2020-02-03T03:07:45Z</dcterms:modified>
</cp:coreProperties>
</file>