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-13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</Words>
  <Application>Microsoft Office PowerPoint</Application>
  <PresentationFormat>사용자 지정</PresentationFormat>
  <Paragraphs>19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화면 설계서!!!!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14</cp:revision>
  <dcterms:created xsi:type="dcterms:W3CDTF">2020-01-16T07:12:04Z</dcterms:created>
  <dcterms:modified xsi:type="dcterms:W3CDTF">2020-02-03T08:32:20Z</dcterms:modified>
</cp:coreProperties>
</file>