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106" d="100"/>
          <a:sy n="106" d="100"/>
        </p:scale>
        <p:origin x="-1470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7217342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3860173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74485563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1975" y="2852936"/>
            <a:ext cx="565830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1408" y="2276872"/>
            <a:ext cx="6672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04430" y="2276872"/>
            <a:ext cx="304065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61112" y="2276872"/>
            <a:ext cx="57606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29400" y="3212976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48544" y="2852936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21487" y="2852936"/>
            <a:ext cx="41235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829400" y="3573016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48544" y="3212976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21488" y="3212976"/>
            <a:ext cx="41235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7096" y="3248980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5016" y="1628582"/>
            <a:ext cx="49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61459" y="2744924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29400" y="3573016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9400" y="3933056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48544" y="3573016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21488" y="3573016"/>
            <a:ext cx="41235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17096" y="3609020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29400" y="3933056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29400" y="3933056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29400" y="4293096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48544" y="3933056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21488" y="3933056"/>
            <a:ext cx="41235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17096" y="3969060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29400" y="4301063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29400" y="4301063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29400" y="4661103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8544" y="4301063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21488" y="4301063"/>
            <a:ext cx="41235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17096" y="4337067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829400" y="4661103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29400" y="4661103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29400" y="5021143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48544" y="4661103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621488" y="4661103"/>
            <a:ext cx="41235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17096" y="4697107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829400" y="5021143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29400" y="5021143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29400" y="5381183"/>
            <a:ext cx="5707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848544" y="5021143"/>
            <a:ext cx="7729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21488" y="5021143"/>
            <a:ext cx="41235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817096" y="5057147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224808" y="5958952"/>
            <a:ext cx="6672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68</Words>
  <Application>Microsoft Office PowerPoint</Application>
  <PresentationFormat>A4 용지(210x297mm)</PresentationFormat>
  <Paragraphs>43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42</cp:revision>
  <dcterms:created xsi:type="dcterms:W3CDTF">2006-10-05T04:04:58Z</dcterms:created>
  <dcterms:modified xsi:type="dcterms:W3CDTF">2020-02-04T05:14:38Z</dcterms:modified>
</cp:coreProperties>
</file>