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36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525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32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622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297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548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03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5" y="1653055"/>
            <a:ext cx="7043798" cy="406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147</Words>
  <Application>Microsoft Office PowerPoint</Application>
  <PresentationFormat>와이드스크린</PresentationFormat>
  <Paragraphs>123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25</cp:revision>
  <dcterms:created xsi:type="dcterms:W3CDTF">2020-01-16T07:12:04Z</dcterms:created>
  <dcterms:modified xsi:type="dcterms:W3CDTF">2020-02-04T05:40:40Z</dcterms:modified>
</cp:coreProperties>
</file>