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58" r:id="rId17"/>
    <p:sldId id="309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12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799" y="2664480"/>
            <a:ext cx="5872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\d =&gt;</a:t>
            </a:r>
            <a:r>
              <a:rPr lang="ko-KR" altLang="en-US" sz="2000" b="1" dirty="0" smtClean="0"/>
              <a:t>숫자를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{ } </a:t>
            </a:r>
            <a:r>
              <a:rPr lang="ko-KR" altLang="en-US" sz="2000" b="1" dirty="0" smtClean="0"/>
              <a:t>반복횟수를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\d{3} </a:t>
            </a:r>
            <a:r>
              <a:rPr lang="ko-KR" altLang="en-US" sz="2000" b="1" dirty="0" smtClean="0"/>
              <a:t>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번 반복되는 것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A(?=B) </a:t>
            </a:r>
            <a:r>
              <a:rPr lang="ko-KR" altLang="en-US" sz="2000" b="1" dirty="0" smtClean="0"/>
              <a:t>뒤에 </a:t>
            </a:r>
            <a:r>
              <a:rPr lang="en-US" altLang="ko-KR" sz="2000" b="1" dirty="0" smtClean="0"/>
              <a:t>B</a:t>
            </a:r>
            <a:r>
              <a:rPr lang="ko-KR" altLang="en-US" sz="2000" b="1" dirty="0" smtClean="0"/>
              <a:t>가 오는 </a:t>
            </a:r>
            <a:r>
              <a:rPr lang="en-US" altLang="ko-KR" sz="2000" b="1" dirty="0" smtClean="0"/>
              <a:t>A</a:t>
            </a:r>
            <a:r>
              <a:rPr lang="ko-KR" altLang="en-US" sz="2000" b="1" dirty="0" smtClean="0"/>
              <a:t>를 뜻함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\B(?=\d{3}) </a:t>
            </a:r>
            <a:r>
              <a:rPr lang="ko-KR" altLang="en-US" sz="2000" b="1" dirty="0" smtClean="0"/>
              <a:t>문자간격 뒤에 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오는 것을 나타냄</a:t>
            </a:r>
            <a:r>
              <a:rPr lang="en-US" altLang="ko-KR" sz="2000" b="1" dirty="0" smtClean="0"/>
              <a:t>.</a:t>
            </a:r>
          </a:p>
          <a:p>
            <a:endParaRPr lang="ko-KR" altLang="en-US" sz="2000" b="1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" y="267493"/>
            <a:ext cx="1059497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03994"/>
            <a:ext cx="10274301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576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499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53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C:\Users\ezen-033\Desktop\정규표현식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54038"/>
            <a:ext cx="11055384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000" y="1866900"/>
            <a:ext cx="764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: </a:t>
            </a:r>
            <a:r>
              <a:rPr lang="ko-KR" altLang="en-US" dirty="0" smtClean="0"/>
              <a:t>앞의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회이상</a:t>
            </a:r>
            <a:r>
              <a:rPr lang="ko-KR" altLang="en-US" dirty="0" smtClean="0"/>
              <a:t> 반복</a:t>
            </a:r>
            <a:endParaRPr lang="en-US" altLang="ko-KR" dirty="0" smtClean="0"/>
          </a:p>
          <a:p>
            <a:r>
              <a:rPr lang="en-US" altLang="ko-KR" dirty="0" smtClean="0"/>
              <a:t>A(?!B) :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나오지 않는 </a:t>
            </a:r>
            <a:r>
              <a:rPr lang="en-US" altLang="ko-KR" dirty="0" smtClean="0"/>
              <a:t>A</a:t>
            </a:r>
          </a:p>
          <a:p>
            <a:endParaRPr lang="en-US" altLang="ko-KR" dirty="0"/>
          </a:p>
          <a:p>
            <a:r>
              <a:rPr lang="en-US" altLang="ko-KR" dirty="0" smtClean="0"/>
              <a:t>(\d{3})+(?!\d)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3xN</a:t>
            </a:r>
            <a:r>
              <a:rPr lang="ko-KR" altLang="en-US" dirty="0" err="1" smtClean="0"/>
              <a:t>회반복하고</a:t>
            </a:r>
            <a:r>
              <a:rPr lang="ko-KR" altLang="en-US" dirty="0" smtClean="0"/>
              <a:t> 뒤에 숫자가 나오지 않는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 descr="C:\Users\ezen-033\Desktop\정규표현식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5" y="3509665"/>
            <a:ext cx="10420953" cy="28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8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데이트피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347663"/>
            <a:ext cx="6617835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데이트피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68738"/>
            <a:ext cx="11391386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800" y="5054600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Date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차이는 단위가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5814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Drag-Drop</a:t>
            </a:r>
            <a:r>
              <a:rPr lang="ko-KR" altLang="en-US" dirty="0" smtClean="0"/>
              <a:t>으로 파일 입력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클릭으로 파일 입력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삭제 가능</a:t>
            </a:r>
            <a:endParaRPr lang="ko-KR" altLang="en-US" dirty="0"/>
          </a:p>
        </p:txBody>
      </p:sp>
      <p:pic>
        <p:nvPicPr>
          <p:cNvPr id="7170" name="Picture 2" descr="C:\Users\ezen-033\Desktop\대표이미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04825"/>
            <a:ext cx="5133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대표이미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504824"/>
            <a:ext cx="574516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zen-033\Desktop\대표이미지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743450"/>
            <a:ext cx="6885842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9497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input[type=text]</a:t>
            </a:r>
            <a:r>
              <a:rPr lang="ko-KR" altLang="en-US" dirty="0" smtClean="0"/>
              <a:t>를 넣고 키워드 추가될 때마다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태그를 생성하여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태그 안에 추가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pic>
        <p:nvPicPr>
          <p:cNvPr id="8194" name="Picture 2" descr="C:\Users\ezen-033\Desktop\키워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54024"/>
            <a:ext cx="105664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키워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57399"/>
            <a:ext cx="105664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1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hj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1" y="162228"/>
            <a:ext cx="11751396" cy="65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jj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290944"/>
            <a:ext cx="11244528" cy="62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" y="2048562"/>
            <a:ext cx="10512858" cy="6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94600" y="1932420"/>
            <a:ext cx="1955800" cy="1001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1" y="279400"/>
            <a:ext cx="10373159" cy="1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542" y="3302000"/>
            <a:ext cx="81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문자열의 내부 함수</a:t>
            </a:r>
            <a:endParaRPr lang="en-US" altLang="ko-KR" dirty="0" smtClean="0"/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</a:t>
            </a:r>
            <a:r>
              <a:rPr lang="ko-KR" altLang="en-US" dirty="0" smtClean="0">
                <a:sym typeface="Wingdings" panose="05000000000000000000" pitchFamily="2" charset="2"/>
              </a:rPr>
              <a:t>문자열의 길이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4638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9" y="41211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5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9800" y="2717800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Number(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 =&gt; </a:t>
            </a:r>
            <a:r>
              <a:rPr lang="en-US" altLang="ko-KR" sz="2400" dirty="0" err="1" smtClean="0"/>
              <a:t>NaN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Number.isNaN</a:t>
            </a:r>
            <a:r>
              <a:rPr lang="en-US" altLang="ko-KR" sz="2400" dirty="0" smtClean="0"/>
              <a:t>( </a:t>
            </a:r>
            <a:r>
              <a:rPr lang="en-US" altLang="ko-KR" sz="2400" dirty="0" err="1" smtClean="0"/>
              <a:t>NaN</a:t>
            </a:r>
            <a:r>
              <a:rPr lang="en-US" altLang="ko-KR" sz="2400" dirty="0" smtClean="0"/>
              <a:t> ) =&gt; true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763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1892634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admin_w_hj_edit_category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4572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700" y="2131080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비교연산자 </a:t>
            </a:r>
            <a:r>
              <a:rPr lang="en-US" altLang="ko-KR" sz="2800" dirty="0" smtClean="0"/>
              <a:t>‘&gt;’ </a:t>
            </a:r>
            <a:r>
              <a:rPr lang="ko-KR" altLang="en-US" sz="2800" dirty="0" smtClean="0"/>
              <a:t>사용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19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4254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635250"/>
            <a:ext cx="935513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4419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5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412750"/>
            <a:ext cx="10722098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664480"/>
            <a:ext cx="136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/\B/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없을 때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pic>
        <p:nvPicPr>
          <p:cNvPr id="1026" name="Picture 2" descr="C:\Users\ezen-033\Desktop\정규표현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4" y="2280166"/>
            <a:ext cx="8408629" cy="12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zen-033\Desktop\전역없을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4" y="4711700"/>
            <a:ext cx="853757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3715</Words>
  <Application>Microsoft Office PowerPoint</Application>
  <PresentationFormat>사용자 지정</PresentationFormat>
  <Paragraphs>1605</Paragraphs>
  <Slides>66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29</cp:revision>
  <dcterms:created xsi:type="dcterms:W3CDTF">2020-01-16T07:12:04Z</dcterms:created>
  <dcterms:modified xsi:type="dcterms:W3CDTF">2020-02-17T04:58:04Z</dcterms:modified>
</cp:coreProperties>
</file>