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82" r:id="rId4"/>
    <p:sldId id="260" r:id="rId5"/>
    <p:sldId id="283" r:id="rId6"/>
    <p:sldId id="287" r:id="rId7"/>
    <p:sldId id="261" r:id="rId8"/>
    <p:sldId id="286" r:id="rId9"/>
    <p:sldId id="271" r:id="rId10"/>
    <p:sldId id="293" r:id="rId11"/>
    <p:sldId id="272" r:id="rId12"/>
    <p:sldId id="294" r:id="rId13"/>
    <p:sldId id="262" r:id="rId14"/>
    <p:sldId id="292" r:id="rId15"/>
    <p:sldId id="263" r:id="rId16"/>
    <p:sldId id="291" r:id="rId17"/>
    <p:sldId id="273" r:id="rId18"/>
    <p:sldId id="274" r:id="rId19"/>
    <p:sldId id="275" r:id="rId20"/>
    <p:sldId id="267" r:id="rId21"/>
    <p:sldId id="284" r:id="rId22"/>
    <p:sldId id="268" r:id="rId23"/>
    <p:sldId id="285" r:id="rId24"/>
    <p:sldId id="269" r:id="rId25"/>
    <p:sldId id="288" r:id="rId26"/>
    <p:sldId id="270" r:id="rId27"/>
    <p:sldId id="289" r:id="rId28"/>
    <p:sldId id="290" r:id="rId29"/>
    <p:sldId id="27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46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97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48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03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36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41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854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476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82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18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36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521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25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7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7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32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622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154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61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3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89" y="876300"/>
            <a:ext cx="4972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896398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user_m_kb_NoticeContent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789551349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5" y="1752314"/>
            <a:ext cx="3057820" cy="4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0"/>
            <a:ext cx="325040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05" y="141962"/>
            <a:ext cx="5934075" cy="3189916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700348" y="993913"/>
            <a:ext cx="1961957" cy="74300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36" y="3593472"/>
            <a:ext cx="4058330" cy="3167042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3700348" y="3797559"/>
            <a:ext cx="2345888" cy="137943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20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6427129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3066484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7" y="1863025"/>
            <a:ext cx="6899890" cy="41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173733"/>
            <a:ext cx="9620250" cy="4323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41" y="4635999"/>
            <a:ext cx="88011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8129"/>
            <a:ext cx="12192000" cy="9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75804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799138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91" y="1863025"/>
            <a:ext cx="6612452" cy="41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0520"/>
            <a:ext cx="11613428" cy="47348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" y="5218134"/>
            <a:ext cx="63150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6" y="5755709"/>
            <a:ext cx="11624154" cy="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761674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82" y="1773408"/>
            <a:ext cx="3858560" cy="434430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7598687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09716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user_m_kb_RegistQ&amp;A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질문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3987512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등록버튼을 누르면 해당 질문이 등록이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2" y="1798126"/>
            <a:ext cx="3377387" cy="429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1505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user_m_kb_Q&amp;AContent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882401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답변이 안되어있으면 답변이 안보이고 답변이 등록되어있으면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70" y="1796554"/>
            <a:ext cx="3512279" cy="42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user_w_kb_NocticeBoard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43596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manager_w_kb_NocticeBoard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390642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등록페이지로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공지사항을 수정페이지로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공지사항 삭제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0" y="1750798"/>
            <a:ext cx="7467588" cy="43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02"/>
            <a:ext cx="12192000" cy="4896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0" y="4660466"/>
            <a:ext cx="7334250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5277111"/>
            <a:ext cx="4133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7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074847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manager_w_kb_RegistNoctice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79715383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5" y="1374973"/>
            <a:ext cx="7125744" cy="47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00037"/>
            <a:ext cx="8045864" cy="4757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080" y="1907509"/>
            <a:ext cx="2780920" cy="154305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2" idx="1"/>
          </p:cNvCxnSpPr>
          <p:nvPr/>
        </p:nvCxnSpPr>
        <p:spPr>
          <a:xfrm>
            <a:off x="7382312" y="1786855"/>
            <a:ext cx="2028768" cy="89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" idx="1"/>
          </p:cNvCxnSpPr>
          <p:nvPr/>
        </p:nvCxnSpPr>
        <p:spPr>
          <a:xfrm flipV="1">
            <a:off x="7382312" y="2679034"/>
            <a:ext cx="2028768" cy="2321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0" y="5191382"/>
            <a:ext cx="4728456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30" y="5793274"/>
            <a:ext cx="5398732" cy="8655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47" y="5228656"/>
            <a:ext cx="6339553" cy="7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9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6429953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650944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수정버튼을 누르면 답변 수정 및 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0" y="1705526"/>
            <a:ext cx="7674407" cy="44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5" y="187430"/>
            <a:ext cx="11139813" cy="3827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1" y="4015052"/>
            <a:ext cx="9420225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1" y="4707632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34881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Manager_w_kb_RegistQ&amp;A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068940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답변을 등록하면 사용자에게 답변 여부를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2" y="1493208"/>
            <a:ext cx="5392418" cy="4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118288"/>
            <a:ext cx="12192000" cy="56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1" y="417664"/>
            <a:ext cx="106965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1" y="1276154"/>
            <a:ext cx="7829550" cy="447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1" y="2026606"/>
            <a:ext cx="8305800" cy="1752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4" y="4177126"/>
            <a:ext cx="12192000" cy="7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756141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73195210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" y="1374973"/>
            <a:ext cx="7279511" cy="51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8" y="4590662"/>
            <a:ext cx="5332983" cy="2060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2"/>
            <a:ext cx="12192000" cy="41057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25" y="4801523"/>
            <a:ext cx="53054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32" y="4114412"/>
            <a:ext cx="8220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2199886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2082894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" y="1342369"/>
            <a:ext cx="7575916" cy="5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519809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가이드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8616722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검색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원하는 키워드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해당 내용이 있는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글을 검색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02" y="1780433"/>
            <a:ext cx="3558730" cy="43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983751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User_m_kb_GuideContent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상세내용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1502077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답변 숨기기 및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을 클릭하면 주제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 대한 답변이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71" y="1942734"/>
            <a:ext cx="3273366" cy="40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44871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Manager_w_kb_GuideList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90404075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이용 가이드 내용을 수정하는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등록하는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" y="1304569"/>
            <a:ext cx="697521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74406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Manager_w_kb_RegistGuide</a:t>
                      </a:r>
                      <a:endParaRPr lang="en-US" altLang="ko-KR"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05924901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이용 가이드를 등록해서 사용자에게 보이게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8" y="1543044"/>
            <a:ext cx="6426238" cy="48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9291826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user_w_kb_NoticeContent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5149819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목록 버튼 누르면 공지사항 게시판으로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9" y="1539855"/>
            <a:ext cx="6716575" cy="45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1" y="150313"/>
            <a:ext cx="11048912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4" y="640850"/>
            <a:ext cx="6505575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" y="1507624"/>
            <a:ext cx="929640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44" y="2590669"/>
            <a:ext cx="83724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2" y="3316331"/>
            <a:ext cx="1714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2091766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user_w_kb_Q&amp;Aboard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06587260"/>
              </p:ext>
            </p:extLst>
          </p:nvPr>
        </p:nvGraphicFramePr>
        <p:xfrm>
          <a:off x="8476735" y="2687602"/>
          <a:ext cx="3532000" cy="2105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내용 보이기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제목을 누르면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질문한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 페이지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6" y="1615743"/>
            <a:ext cx="7306190" cy="42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31"/>
            <a:ext cx="12192000" cy="451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19" y="3839687"/>
            <a:ext cx="942022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9" y="4539428"/>
            <a:ext cx="9486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8071151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user_m_kb_NocticeBoard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183766"/>
              </p:ext>
            </p:extLst>
          </p:nvPr>
        </p:nvGraphicFramePr>
        <p:xfrm>
          <a:off x="8509686" y="1289960"/>
          <a:ext cx="3532000" cy="5344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3" y="1664044"/>
            <a:ext cx="3190493" cy="4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552</Words>
  <Application>Microsoft Office PowerPoint</Application>
  <PresentationFormat>와이드스크린</PresentationFormat>
  <Paragraphs>337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52</cp:revision>
  <dcterms:created xsi:type="dcterms:W3CDTF">2020-01-16T07:12:04Z</dcterms:created>
  <dcterms:modified xsi:type="dcterms:W3CDTF">2020-02-20T06:04:21Z</dcterms:modified>
</cp:coreProperties>
</file>