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1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화면 설계서!!!!</a:t>
            </a:r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프로젝트3</a:t>
            </a:r>
          </a:p>
          <a:p>
            <a:r>
              <a:t>크라우드 fun딩딩디리이딩디이딩딩</a:t>
            </a:r>
          </a:p>
          <a:p>
            <a:r>
              <a:t>2조오오오오오으아아으아으아으아ㅡ아으ㅏ으아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화면 설계서!!!!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cp:lastModifiedBy>507-06</cp:lastModifiedBy>
  <cp:revision>9</cp:revision>
  <dcterms:modified xsi:type="dcterms:W3CDTF">2020-02-20T05:59:33Z</dcterms:modified>
</cp:coreProperties>
</file>