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106" d="100"/>
          <a:sy n="106" d="100"/>
        </p:scale>
        <p:origin x="-1416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349C-222D-4782-8AE2-0E4B6AA4B56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76F6C-1226-4F1A-88A9-921913832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1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763289904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3860173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4462622"/>
              </p:ext>
            </p:extLst>
          </p:nvPr>
        </p:nvGraphicFramePr>
        <p:xfrm>
          <a:off x="7185248" y="836712"/>
          <a:ext cx="2398768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776" y="170485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008784" y="1981853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57446" y="239179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008784" y="2751348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08784" y="322400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008784" y="3573016"/>
            <a:ext cx="1008112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93096" y="3593322"/>
            <a:ext cx="711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65" y="3571165"/>
            <a:ext cx="14382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008784" y="404106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008784" y="4365104"/>
            <a:ext cx="266429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784" y="530120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008784" y="5661248"/>
            <a:ext cx="28803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44888" y="6172726"/>
            <a:ext cx="79208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0034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14253762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647953145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41286217"/>
              </p:ext>
            </p:extLst>
          </p:nvPr>
        </p:nvGraphicFramePr>
        <p:xfrm>
          <a:off x="7185248" y="836712"/>
          <a:ext cx="2398768" cy="27207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543890" y="2420888"/>
            <a:ext cx="3553126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2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52679392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48285607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64173492"/>
              </p:ext>
            </p:extLst>
          </p:nvPr>
        </p:nvGraphicFramePr>
        <p:xfrm>
          <a:off x="7185248" y="836712"/>
          <a:ext cx="2398768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543890" y="2361774"/>
            <a:ext cx="3553126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5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644985138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759477344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2706846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568624" y="2348880"/>
            <a:ext cx="3274768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5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59591293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3328839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24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10799328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80819848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119647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173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265094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547857564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50670281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59426309"/>
              </p:ext>
            </p:extLst>
          </p:nvPr>
        </p:nvGraphicFramePr>
        <p:xfrm>
          <a:off x="7185248" y="836712"/>
          <a:ext cx="2398768" cy="27207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24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26781337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27924288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97784474"/>
              </p:ext>
            </p:extLst>
          </p:nvPr>
        </p:nvGraphicFramePr>
        <p:xfrm>
          <a:off x="7185248" y="836712"/>
          <a:ext cx="2398768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41321483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0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3976879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41326896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24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049070" cy="4932766"/>
            <a:chOff x="2840034" y="1520570"/>
            <a:chExt cx="3049070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952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입금 받으실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582909653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22354154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614637273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1430401"/>
              </p:ext>
            </p:extLst>
          </p:nvPr>
        </p:nvGraphicFramePr>
        <p:xfrm>
          <a:off x="7185248" y="836712"/>
          <a:ext cx="2398768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2880" y="1776784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615898" y="2348880"/>
            <a:ext cx="3553126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37400022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49477649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569107" y="2049815"/>
            <a:ext cx="3553126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17511226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2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1757867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703409566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525090" y="2075674"/>
            <a:ext cx="3571926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1365291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6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861</Words>
  <Application>Microsoft Office PowerPoint</Application>
  <PresentationFormat>A4 용지(210x297mm)</PresentationFormat>
  <Paragraphs>370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ezen-033</cp:lastModifiedBy>
  <cp:revision>70</cp:revision>
  <dcterms:created xsi:type="dcterms:W3CDTF">2006-10-05T04:04:58Z</dcterms:created>
  <dcterms:modified xsi:type="dcterms:W3CDTF">2020-02-04T08:59:06Z</dcterms:modified>
</cp:coreProperties>
</file>