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0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27547967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37366081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17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4112366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47279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6431543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50322105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7173525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317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4050421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9919202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02742678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17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20552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4524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552" y="2879358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36776" y="177995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2840034" y="1520571"/>
            <a:ext cx="23482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6776" y="23188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3944888" y="2294327"/>
            <a:ext cx="2304256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36776" y="3400730"/>
            <a:ext cx="1008112" cy="27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944888" y="3400730"/>
            <a:ext cx="2304256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5151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2095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1594" y="2121158"/>
            <a:ext cx="3551566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3383061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36776" y="279196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3944888" y="27809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44888" y="45811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6776" y="46350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2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898423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38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0168747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317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2977062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4043359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2886617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4888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6684941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4888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725428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841</Words>
  <Application>Microsoft Office PowerPoint</Application>
  <PresentationFormat>A4 용지(210x297mm)</PresentationFormat>
  <Paragraphs>362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86</cp:revision>
  <dcterms:created xsi:type="dcterms:W3CDTF">2006-10-05T04:04:58Z</dcterms:created>
  <dcterms:modified xsi:type="dcterms:W3CDTF">2020-02-04T08:55:44Z</dcterms:modified>
</cp:coreProperties>
</file>