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176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443615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088622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8510126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2034284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490246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407157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3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8449092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6574233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30147924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9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8537272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825384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439426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1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713675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650653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0335987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9219928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020938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619249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0433191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842839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1064448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0697213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1328220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73539985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531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84234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02623426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202339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0405168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9097621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3012212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4855400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491327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6404438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948338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4150970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9420698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1529024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686502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09530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100625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6403086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3004789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317732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610254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7650833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7064585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214660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32969320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6061583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5398270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9326043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9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5510095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8352796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4396748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259557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70502634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594743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4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1333111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2798230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00414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27120241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640245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9465753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3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1511536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1920215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4120332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803060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77160581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6308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6631306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8291559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57627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868845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48748145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5642935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457228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035998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2241104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61411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40128049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5678226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4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847253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08422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985160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43519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9103758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4115874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0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7646553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68312088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1613633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57993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0498009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8208162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82057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0337604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1370691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4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6357994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396526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54085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2376817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706990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612987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0049541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74224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922645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7651159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2105407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292279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5629235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214185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753280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2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55654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5010587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5348196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7926862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9288556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019163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457394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62618006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312289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618194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154666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990570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0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9480068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7995425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896376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1489794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1611740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8914485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6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857282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8917237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317863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44952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6817309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97587393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703771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644978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1457888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654308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319847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3270814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41275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802047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51723000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6529882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762770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8202763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3294733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1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4293192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314799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257051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059334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1157567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427284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3567</Words>
  <Application>Microsoft Office PowerPoint</Application>
  <PresentationFormat>사용자 지정</PresentationFormat>
  <Paragraphs>1574</Paragraphs>
  <Slides>52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22</cp:revision>
  <dcterms:created xsi:type="dcterms:W3CDTF">2020-01-16T07:12:04Z</dcterms:created>
  <dcterms:modified xsi:type="dcterms:W3CDTF">2020-02-04T08:59:29Z</dcterms:modified>
</cp:coreProperties>
</file>