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70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04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349C-222D-4782-8AE2-0E4B6AA4B56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76F6C-1226-4F1A-88A9-921913832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1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768222223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3860173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37366081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6776" y="170485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008784" y="1981853"/>
            <a:ext cx="2880320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57446" y="239179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008784" y="2751348"/>
            <a:ext cx="2880320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08784" y="322400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008784" y="3573016"/>
            <a:ext cx="1008112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93096" y="3593322"/>
            <a:ext cx="711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65" y="3571165"/>
            <a:ext cx="14382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008784" y="404106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008784" y="4365104"/>
            <a:ext cx="266429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784" y="530120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008784" y="5661248"/>
            <a:ext cx="28803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44888" y="6172726"/>
            <a:ext cx="79208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40034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62836389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647953145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2656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80747279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543890" y="2420888"/>
            <a:ext cx="3553126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12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232833306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48285607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2656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64173492"/>
              </p:ext>
            </p:extLst>
          </p:nvPr>
        </p:nvGraphicFramePr>
        <p:xfrm>
          <a:off x="7185248" y="836712"/>
          <a:ext cx="2398768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543890" y="2361774"/>
            <a:ext cx="3553126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5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2554686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759477344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2656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2706846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568624" y="2348880"/>
            <a:ext cx="3274768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5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59591293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3328839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47965913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180819848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119647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265094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221339727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6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99192027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02742678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920552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920552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920552" y="2645242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0552" y="2879358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36776" y="177995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2840034" y="1520571"/>
            <a:ext cx="23482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36776" y="231882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3944888" y="2294327"/>
            <a:ext cx="2304256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36776" y="3400730"/>
            <a:ext cx="1008112" cy="27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3944888" y="3400730"/>
            <a:ext cx="2304256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51512" y="5577586"/>
            <a:ext cx="749412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20952" y="5577586"/>
            <a:ext cx="749412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41594" y="2121158"/>
            <a:ext cx="3551566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248557786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936776" y="2791961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3944888" y="2780928"/>
            <a:ext cx="2304256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44888" y="4581128"/>
            <a:ext cx="2304256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36776" y="46350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72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27924288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898423"/>
              </p:ext>
            </p:extLst>
          </p:nvPr>
        </p:nvGraphicFramePr>
        <p:xfrm>
          <a:off x="7185248" y="836712"/>
          <a:ext cx="2398768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236234079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0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3976879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41326896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2977062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4696033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116374263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614637273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1430401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4888" y="1776784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615898" y="2348880"/>
            <a:ext cx="3553126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04689755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49477649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44888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569107" y="2049815"/>
            <a:ext cx="3553126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17511226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2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98763366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703409566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42656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525090" y="2075674"/>
            <a:ext cx="3571926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1365291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6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823</Words>
  <Application>Microsoft Office PowerPoint</Application>
  <PresentationFormat>A4 용지(210x297mm)</PresentationFormat>
  <Paragraphs>362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ezen-033</cp:lastModifiedBy>
  <cp:revision>62</cp:revision>
  <dcterms:created xsi:type="dcterms:W3CDTF">2006-10-05T04:04:58Z</dcterms:created>
  <dcterms:modified xsi:type="dcterms:W3CDTF">2020-02-04T08:55:10Z</dcterms:modified>
</cp:coreProperties>
</file>