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 varScale="1">
        <p:scale>
          <a:sx n="106" d="100"/>
          <a:sy n="106" d="100"/>
        </p:scale>
        <p:origin x="-1422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349C-222D-4782-8AE2-0E4B6AA4B56D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76F6C-1226-4F1A-88A9-921913832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1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85859472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338601730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07028800"/>
              </p:ext>
            </p:extLst>
          </p:nvPr>
        </p:nvGraphicFramePr>
        <p:xfrm>
          <a:off x="7185248" y="836712"/>
          <a:ext cx="2398768" cy="23244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승인을 기다리는 프로젝트 리스트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리스트내용</a:t>
                      </a:r>
                      <a:r>
                        <a:rPr lang="en-US" altLang="ko-KR" sz="1300" b="0" u="none" strike="noStrike" cap="none" dirty="0" smtClean="0"/>
                        <a:t>: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분류</a:t>
                      </a:r>
                      <a:r>
                        <a:rPr lang="en-US" altLang="ko-KR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투자</a:t>
                      </a:r>
                      <a:r>
                        <a:rPr lang="en-US" altLang="ko-KR" sz="1300" b="0" u="none" strike="noStrike" cap="none" dirty="0" smtClean="0"/>
                        <a:t>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</a:t>
                      </a:r>
                      <a:r>
                        <a:rPr lang="en-US" altLang="ko-KR" sz="1300" b="0" u="none" strike="noStrike" cap="none" dirty="0" smtClean="0"/>
                        <a:t>(IT </a:t>
                      </a:r>
                      <a:r>
                        <a:rPr lang="ko-KR" altLang="en-US" sz="1300" b="0" u="none" strike="noStrike" cap="none" dirty="0" smtClean="0"/>
                        <a:t>등</a:t>
                      </a:r>
                      <a:r>
                        <a:rPr lang="en-US" altLang="ko-KR" sz="1300" b="0" u="none" strike="noStrike" cap="none" dirty="0" smtClean="0"/>
                        <a:t>..),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프로젝트명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메이커</a:t>
                      </a:r>
                      <a:r>
                        <a:rPr lang="en-US" altLang="ko-KR" sz="1300" b="0" u="none" strike="noStrike" cap="none" dirty="0" smtClean="0"/>
                        <a:t>ID,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상세보기버튼</a:t>
                      </a:r>
                      <a:endParaRPr lang="en-US" altLang="ko-KR" sz="1300" b="0" u="none" strike="noStrike" cap="none" dirty="0" smtClean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29400" y="2852936"/>
            <a:ext cx="5707776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29400" y="2276872"/>
            <a:ext cx="66721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621488" y="2276872"/>
            <a:ext cx="95524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카테고</a:t>
            </a:r>
            <a:r>
              <a:rPr lang="ko-KR" altLang="en-US" sz="11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704430" y="2276872"/>
            <a:ext cx="304065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61112" y="2276872"/>
            <a:ext cx="57606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29400" y="3212976"/>
            <a:ext cx="57077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48544" y="2852936"/>
            <a:ext cx="77294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647258" y="2852936"/>
            <a:ext cx="77294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카테고</a:t>
            </a:r>
            <a:r>
              <a:rPr lang="ko-KR" altLang="en-US" sz="1100">
                <a:solidFill>
                  <a:schemeClr val="tx1"/>
                </a:solidFill>
              </a:rPr>
              <a:t>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428898" y="2852936"/>
            <a:ext cx="23800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821850" y="2852936"/>
            <a:ext cx="923237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메이커</a:t>
            </a:r>
            <a:r>
              <a:rPr lang="en-US" altLang="ko-KR" sz="1100" dirty="0" smtClean="0">
                <a:solidFill>
                  <a:schemeClr val="tx1"/>
                </a:solidFill>
              </a:rPr>
              <a:t>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829400" y="3573016"/>
            <a:ext cx="57077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48544" y="3212976"/>
            <a:ext cx="77294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리워드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47258" y="3212976"/>
            <a:ext cx="77294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10700" y="3212976"/>
            <a:ext cx="23982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지능형 스피커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825752" y="3212976"/>
            <a:ext cx="919335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helloman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17096" y="3248980"/>
            <a:ext cx="64807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상세보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35016" y="1628582"/>
            <a:ext cx="49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/>
              <a:t>프로젝트 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61459" y="2744924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546340400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38665968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75932761"/>
              </p:ext>
            </p:extLst>
          </p:nvPr>
        </p:nvGraphicFramePr>
        <p:xfrm>
          <a:off x="7185248" y="836712"/>
          <a:ext cx="2398768" cy="2484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상품 등록페이지와 유사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등록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보류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내용이 미흡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메이커에게 알림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 거절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 거절</a:t>
                      </a:r>
                      <a:endParaRPr lang="en-US" altLang="ko-KR" sz="1300" b="0" u="none" strike="noStrike" cap="none" dirty="0" smtClean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216696" y="6021288"/>
            <a:ext cx="86409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</a:t>
            </a:r>
            <a:r>
              <a:rPr lang="ko-KR" altLang="en-US" sz="1100">
                <a:solidFill>
                  <a:schemeClr val="tx1"/>
                </a:solidFill>
              </a:rPr>
              <a:t>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5016" y="1628582"/>
            <a:ext cx="49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지능형 스피커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35016" y="2204864"/>
            <a:ext cx="5086136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내용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사업자등록 정보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세부이미지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옵션들</a:t>
            </a:r>
            <a:r>
              <a:rPr lang="en-US" altLang="ko-KR" sz="1100" dirty="0" smtClean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 등록페이지 참고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68588" y="6021288"/>
            <a:ext cx="86409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보</a:t>
            </a:r>
            <a:r>
              <a:rPr lang="ko-KR" altLang="en-US" sz="1100">
                <a:solidFill>
                  <a:schemeClr val="tx1"/>
                </a:solidFill>
              </a:rPr>
              <a:t>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04928" y="6021288"/>
            <a:ext cx="100811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승인거</a:t>
            </a:r>
            <a:r>
              <a:rPr lang="ko-KR" altLang="en-US" sz="1100">
                <a:solidFill>
                  <a:schemeClr val="tx1"/>
                </a:solidFill>
              </a:rPr>
              <a:t>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72680" y="587727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122</Words>
  <Application>Microsoft Office PowerPoint</Application>
  <PresentationFormat>A4 용지(210x297mm)</PresentationFormat>
  <Paragraphs>63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ezen-033</cp:lastModifiedBy>
  <cp:revision>38</cp:revision>
  <dcterms:created xsi:type="dcterms:W3CDTF">2006-10-05T04:04:58Z</dcterms:created>
  <dcterms:modified xsi:type="dcterms:W3CDTF">2020-02-04T05:07:19Z</dcterms:modified>
</cp:coreProperties>
</file>