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475556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6718155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41286217"/>
              </p:ext>
            </p:extLst>
          </p:nvPr>
        </p:nvGraphicFramePr>
        <p:xfrm>
          <a:off x="7185248" y="836712"/>
          <a:ext cx="2398768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0617276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0743694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8331123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706767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50670281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59426309"/>
              </p:ext>
            </p:extLst>
          </p:nvPr>
        </p:nvGraphicFramePr>
        <p:xfrm>
          <a:off x="7185248" y="836712"/>
          <a:ext cx="2398768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4619326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97784474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8608970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802670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141973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2688712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0718718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842</Words>
  <Application>Microsoft Office PowerPoint</Application>
  <PresentationFormat>A4 용지(210x297mm)</PresentationFormat>
  <Paragraphs>370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34</cp:revision>
  <dcterms:created xsi:type="dcterms:W3CDTF">2006-10-05T04:04:58Z</dcterms:created>
  <dcterms:modified xsi:type="dcterms:W3CDTF">2020-02-04T03:17:35Z</dcterms:modified>
</cp:coreProperties>
</file>