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71" r:id="rId6"/>
    <p:sldId id="272" r:id="rId7"/>
    <p:sldId id="261" r:id="rId8"/>
    <p:sldId id="262" r:id="rId9"/>
    <p:sldId id="263" r:id="rId10"/>
    <p:sldId id="273" r:id="rId11"/>
    <p:sldId id="274" r:id="rId12"/>
    <p:sldId id="275" r:id="rId13"/>
    <p:sldId id="267" r:id="rId14"/>
    <p:sldId id="268" r:id="rId15"/>
    <p:sldId id="269" r:id="rId16"/>
    <p:sldId id="270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6149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7461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2975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5484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036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7367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2411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854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0476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282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1187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521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336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877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4761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5255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7324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6221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154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7616747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382" y="1773408"/>
            <a:ext cx="3858560" cy="4344301"/>
          </a:xfrm>
          <a:prstGeom prst="rect">
            <a:avLst/>
          </a:prstGeom>
        </p:spPr>
      </p:pic>
      <p:graphicFrame>
        <p:nvGraphicFramePr>
          <p:cNvPr id="16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5986870"/>
              </p:ext>
            </p:extLst>
          </p:nvPr>
        </p:nvGraphicFramePr>
        <p:xfrm>
          <a:off x="8476735" y="2687602"/>
          <a:ext cx="3532000" cy="21057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제목을 누르면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질문한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6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097169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user_m_kb_RegistQ&amp;A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질문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39875120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등록버튼을 누르면 해당 질문이 등록이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562" y="1798126"/>
            <a:ext cx="3377387" cy="429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9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615058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user_m_kb_Q&amp;AContent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882401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답변이 안되어있으면 답변이 안보이고 답변이 등록되어있으면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70" y="1796554"/>
            <a:ext cx="3512279" cy="42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6435962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manager_w_kb_NocticeBoard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2390642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등록페이지로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공지사항을 수정페이지로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해당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공지사항 삭제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0" y="1750798"/>
            <a:ext cx="7467588" cy="43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0748479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manager_w_kb_RegistNoctice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79715383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05" y="1374973"/>
            <a:ext cx="7125744" cy="47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6429953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7650944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수정버튼을 누르면 답변 수정 및 답변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50" y="1705526"/>
            <a:ext cx="7674407" cy="44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5534881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Manager_w_kb_RegistQ&amp;A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60689404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답변을 등록하면 사용자에게 답변 여부를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2" y="1493208"/>
            <a:ext cx="5392418" cy="451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7561418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가이드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73195210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검색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원하는 키워드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해당 내용이 있는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글을 검색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10" y="1374973"/>
            <a:ext cx="7279511" cy="51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199886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User_w_kb_GuideContent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상세내용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42082894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숨기기 및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을 클릭하면 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 대한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60" y="1342369"/>
            <a:ext cx="7575916" cy="501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519809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가이드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86167229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검색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원하는 키워드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해당 내용이 있는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글을 검색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02" y="1780433"/>
            <a:ext cx="3558730" cy="433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277428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user_w_ht_login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363323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983751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User_m_kb_GuideContent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상세내용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1502077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숨기기 및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을 클릭하면 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 대한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71" y="1942734"/>
            <a:ext cx="3273366" cy="40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44871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29040407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이용 가이드 내용을 수정하는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등록하는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8" y="1304569"/>
            <a:ext cx="6975216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8744061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Manager_w_kb_RegistGuide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305924901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이용 가이드를 등록해서 사용자에게 보이게 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98" y="1543044"/>
            <a:ext cx="6426238" cy="480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user_w_kb_NocticeBoard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86" y="1711946"/>
            <a:ext cx="70675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9291826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user_w_kb_NoticeContent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85149819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 누르면 공지사항 게시판으로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79" y="1539855"/>
            <a:ext cx="6716575" cy="45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8071151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user_m_kb_NocticeBoard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09183766"/>
              </p:ext>
            </p:extLst>
          </p:nvPr>
        </p:nvGraphicFramePr>
        <p:xfrm>
          <a:off x="8509686" y="1289960"/>
          <a:ext cx="3532000" cy="5344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63" y="1664044"/>
            <a:ext cx="3190493" cy="45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8963986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user_m_kb_NoticeContent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789551349"/>
              </p:ext>
            </p:extLst>
          </p:nvPr>
        </p:nvGraphicFramePr>
        <p:xfrm>
          <a:off x="8509686" y="1289960"/>
          <a:ext cx="3532000" cy="5344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 누르면 공지사항 게시판으로 이동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145" y="1752314"/>
            <a:ext cx="3057820" cy="42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2091766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406587260"/>
              </p:ext>
            </p:extLst>
          </p:nvPr>
        </p:nvGraphicFramePr>
        <p:xfrm>
          <a:off x="8476735" y="2687602"/>
          <a:ext cx="3532000" cy="21057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제목을 누르면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질문한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06" y="1615743"/>
            <a:ext cx="7306190" cy="42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6427129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user_w_kb_RegistQ&amp;A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질문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3066484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등록버튼을 누르면 해당 질문이 등록이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47" y="1863025"/>
            <a:ext cx="6899890" cy="41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07758042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user_w_kb_Q&amp;AContent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57991384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답변이 안되어있으면 답변이 안보이고 답변이 등록되어있으면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91" y="1863025"/>
            <a:ext cx="6612452" cy="41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569</Words>
  <Application>Microsoft Office PowerPoint</Application>
  <PresentationFormat>와이드스크린</PresentationFormat>
  <Paragraphs>352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34</cp:revision>
  <dcterms:created xsi:type="dcterms:W3CDTF">2020-01-16T07:12:04Z</dcterms:created>
  <dcterms:modified xsi:type="dcterms:W3CDTF">2020-02-04T08:58:48Z</dcterms:modified>
</cp:coreProperties>
</file>