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72" r:id="rId13"/>
    <p:sldId id="265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148173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730887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431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9010142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9264107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01718502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6865931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509456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870628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158519" y="54533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08611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60212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424416" y="53675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44398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1845</Words>
  <Application>Microsoft Office PowerPoint</Application>
  <PresentationFormat>와이드스크린</PresentationFormat>
  <Paragraphs>618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65</cp:revision>
  <dcterms:created xsi:type="dcterms:W3CDTF">2020-01-16T07:12:04Z</dcterms:created>
  <dcterms:modified xsi:type="dcterms:W3CDTF">2020-02-04T09:03:34Z</dcterms:modified>
</cp:coreProperties>
</file>