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9" r:id="rId4"/>
    <p:sldId id="259" r:id="rId5"/>
    <p:sldId id="270" r:id="rId6"/>
    <p:sldId id="260" r:id="rId7"/>
    <p:sldId id="271" r:id="rId8"/>
    <p:sldId id="261" r:id="rId9"/>
    <p:sldId id="272" r:id="rId10"/>
    <p:sldId id="262" r:id="rId11"/>
    <p:sldId id="273" r:id="rId12"/>
    <p:sldId id="263" r:id="rId13"/>
    <p:sldId id="274" r:id="rId14"/>
    <p:sldId id="264" r:id="rId15"/>
    <p:sldId id="275" r:id="rId16"/>
    <p:sldId id="265" r:id="rId17"/>
    <p:sldId id="27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98F"/>
    <a:srgbClr val="DC7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2" d="100"/>
          <a:sy n="92" d="100"/>
        </p:scale>
        <p:origin x="-138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4399526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user_w_ht_previous_projects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7840533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3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691980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user_m_ht_previous_projects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10380240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940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447814495"/>
              </p:ext>
            </p:extLst>
          </p:nvPr>
        </p:nvGraphicFramePr>
        <p:xfrm>
          <a:off x="131600" y="115759"/>
          <a:ext cx="454137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89606"/>
                <a:gridCol w="295176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user_w_ht_upcoming_projects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877780278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2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758911337"/>
              </p:ext>
            </p:extLst>
          </p:nvPr>
        </p:nvGraphicFramePr>
        <p:xfrm>
          <a:off x="131600" y="115759"/>
          <a:ext cx="431632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10834"/>
                <a:gridCol w="2805491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user_m_ht_upcoming_projects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380900931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29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2266624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user_w_ht_report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65612214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205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70709214"/>
              </p:ext>
            </p:extLst>
          </p:nvPr>
        </p:nvGraphicFramePr>
        <p:xfrm>
          <a:off x="131601" y="115759"/>
          <a:ext cx="4124100" cy="11887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user_m_ht_report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user_m_ht_report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540909959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30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91303678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admin_ht_statistics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18614903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03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67611867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admin_ht_payment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62051449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975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10143328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user_w_ht_category_menu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카테고리별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 메뉴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3633237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57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68291589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user_m_ht_category_menu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카테고리별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 메뉴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586594603"/>
              </p:ext>
            </p:extLst>
          </p:nvPr>
        </p:nvGraphicFramePr>
        <p:xfrm>
          <a:off x="8509686" y="1289960"/>
          <a:ext cx="3532000" cy="532083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645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좌측 카테고리 불러오기 화살표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689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각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카테고리별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프로젝트를 주 화면에 불러오기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우측 카테고리 불러오기 화살표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443717" y="1444336"/>
            <a:ext cx="7460673" cy="0"/>
          </a:xfrm>
          <a:prstGeom prst="line">
            <a:avLst/>
          </a:prstGeom>
          <a:ln w="539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07391" y="2476500"/>
            <a:ext cx="7460673" cy="0"/>
          </a:xfrm>
          <a:prstGeom prst="line">
            <a:avLst/>
          </a:prstGeom>
          <a:ln w="539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841665" y="1559849"/>
            <a:ext cx="800100" cy="800100"/>
          </a:xfrm>
          <a:prstGeom prst="ellipse">
            <a:avLst/>
          </a:prstGeom>
          <a:solidFill>
            <a:srgbClr val="F9C98F"/>
          </a:solidFill>
          <a:ln>
            <a:solidFill>
              <a:srgbClr val="F9C9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</a:rPr>
              <a:t>IT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Google Shape;209;g7c553259d1_0_81"/>
          <p:cNvSpPr/>
          <p:nvPr/>
        </p:nvSpPr>
        <p:spPr>
          <a:xfrm rot="16200000">
            <a:off x="396705" y="1846998"/>
            <a:ext cx="221372" cy="22580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09;g7c553259d1_0_81"/>
          <p:cNvSpPr/>
          <p:nvPr/>
        </p:nvSpPr>
        <p:spPr>
          <a:xfrm rot="5400000">
            <a:off x="7582923" y="1859493"/>
            <a:ext cx="210216" cy="211971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타원 26"/>
          <p:cNvSpPr/>
          <p:nvPr/>
        </p:nvSpPr>
        <p:spPr>
          <a:xfrm>
            <a:off x="1806947" y="1559849"/>
            <a:ext cx="800100" cy="800100"/>
          </a:xfrm>
          <a:prstGeom prst="ellipse">
            <a:avLst/>
          </a:prstGeom>
          <a:solidFill>
            <a:srgbClr val="F9C98F"/>
          </a:solidFill>
          <a:ln>
            <a:solidFill>
              <a:srgbClr val="F9C9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10000"/>
                  </a:schemeClr>
                </a:solidFill>
              </a:rPr>
              <a:t>가전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702793" y="1559849"/>
            <a:ext cx="800100" cy="800100"/>
          </a:xfrm>
          <a:prstGeom prst="ellipse">
            <a:avLst/>
          </a:prstGeom>
          <a:solidFill>
            <a:srgbClr val="F9C98F"/>
          </a:solidFill>
          <a:ln>
            <a:solidFill>
              <a:srgbClr val="F9C9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bg2">
                    <a:lumMod val="10000"/>
                  </a:schemeClr>
                </a:solidFill>
              </a:rPr>
              <a:t>뷰티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37511" y="1559849"/>
            <a:ext cx="800100" cy="800100"/>
          </a:xfrm>
          <a:prstGeom prst="ellipse">
            <a:avLst/>
          </a:prstGeom>
          <a:solidFill>
            <a:srgbClr val="F9C98F"/>
          </a:solidFill>
          <a:ln>
            <a:solidFill>
              <a:srgbClr val="F9C9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10000"/>
                  </a:schemeClr>
                </a:solidFill>
              </a:rPr>
              <a:t>패션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772229" y="1559849"/>
            <a:ext cx="800100" cy="800100"/>
          </a:xfrm>
          <a:prstGeom prst="ellipse">
            <a:avLst/>
          </a:prstGeom>
          <a:solidFill>
            <a:srgbClr val="F9C98F"/>
          </a:solidFill>
          <a:ln>
            <a:solidFill>
              <a:srgbClr val="F9C9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10000"/>
                  </a:schemeClr>
                </a:solidFill>
              </a:rPr>
              <a:t>가구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668075" y="1559849"/>
            <a:ext cx="800100" cy="800100"/>
          </a:xfrm>
          <a:prstGeom prst="ellipse">
            <a:avLst/>
          </a:prstGeom>
          <a:solidFill>
            <a:srgbClr val="F9C98F"/>
          </a:solidFill>
          <a:ln>
            <a:solidFill>
              <a:srgbClr val="F9C9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bg2">
                    <a:lumMod val="10000"/>
                  </a:schemeClr>
                </a:solidFill>
              </a:rPr>
              <a:t>푸드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633359" y="1559849"/>
            <a:ext cx="800100" cy="800100"/>
          </a:xfrm>
          <a:prstGeom prst="ellipse">
            <a:avLst/>
          </a:prstGeom>
          <a:solidFill>
            <a:srgbClr val="F9C98F"/>
          </a:solidFill>
          <a:ln>
            <a:solidFill>
              <a:srgbClr val="F9C9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10000"/>
                  </a:schemeClr>
                </a:solidFill>
              </a:rPr>
              <a:t>여행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243139" y="163529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773783" y="15246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7665364" y="163529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933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90730242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user_w_ht_category_main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카테고리별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 메인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963312865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339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9455562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user_m_ht_category_main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카테고리별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 메인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625334490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28245" y="1433291"/>
            <a:ext cx="1400555" cy="44746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793202" y="2166462"/>
            <a:ext cx="2071194" cy="1189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901536" y="1880755"/>
            <a:ext cx="6002854" cy="0"/>
          </a:xfrm>
          <a:prstGeom prst="line">
            <a:avLst/>
          </a:prstGeom>
          <a:ln w="539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93202" y="3470564"/>
            <a:ext cx="20711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3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1776948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91954678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12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9866929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user_m_ht_projects_detail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51076459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05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91745827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user_w_ht_best_projects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66870388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42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56092294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user_m_ht_best_projects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349167638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517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279</Words>
  <Application>Microsoft Office PowerPoint</Application>
  <PresentationFormat>사용자 지정</PresentationFormat>
  <Paragraphs>238</Paragraphs>
  <Slides>17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19</cp:revision>
  <dcterms:created xsi:type="dcterms:W3CDTF">2020-01-16T07:12:04Z</dcterms:created>
  <dcterms:modified xsi:type="dcterms:W3CDTF">2020-02-03T09:19:38Z</dcterms:modified>
</cp:coreProperties>
</file>