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화면 설계서</a:t>
            </a:r>
            <a:r>
              <a:t>!!!!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프로젝트</a:t>
            </a:r>
            <a:r>
              <a:t>3</a:t>
            </a:r>
          </a:p>
          <a:p>
            <a:pPr/>
            <a:r>
              <a:t>크라우드 </a:t>
            </a:r>
            <a:r>
              <a:t>fun</a:t>
            </a:r>
            <a:r>
              <a:t>딩딩디리이딩디이딩딩</a:t>
            </a:r>
          </a:p>
          <a:p>
            <a:pPr/>
            <a:r>
              <a:t>2</a:t>
            </a:r>
            <a:r>
              <a:t>조오오오오오으아아으아으아으아ㅡ아으ㅏ으아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40895" cy="47879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3499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</a:t>
                      </a:r>
                      <a:r>
                        <a:t>, </a:t>
                      </a:r>
                      <a:r>
                        <a:t>심사 후 메이커 회원으로 전환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pPr/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pPr/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pPr/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pPr/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pPr/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338810" cy="4211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형태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제목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조회수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</a:t>
                      </a:r>
                      <a:r>
                        <a:t>(%)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펀딩마감일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</a:t>
                      </a:r>
                      <a:r>
                        <a:t>딩 단독</a:t>
                      </a:r>
                      <a:r>
                        <a:t>] </a:t>
                      </a:r>
                      <a:r>
                        <a:t>앰플</a:t>
                      </a:r>
                      <a:r>
                        <a:t>, </a:t>
                      </a:r>
                      <a:r>
                        <a:t>중요한 유해환경 차단제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</a:t>
                      </a:r>
                      <a:r>
                        <a:t>의 프리미엄 사운드 바</a:t>
                      </a:r>
                      <a:r>
                        <a:t>. </a:t>
                      </a:r>
                      <a:r>
                        <a:t>돌비 애트모스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(상세)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펀딩 고객 문의사항 답변란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70" cy="1485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카테고리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제목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조회수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</a:t>
                      </a:r>
                      <a:r>
                        <a:t>(%)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</a:t>
                      </a:r>
                      <a:r>
                        <a:t>딩 단독</a:t>
                      </a:r>
                      <a:r>
                        <a:t>] </a:t>
                      </a:r>
                      <a:r>
                        <a:t>앰플</a:t>
                      </a:r>
                      <a:r>
                        <a:t>, </a:t>
                      </a:r>
                      <a:r>
                        <a:t>중요한 유해환경 차단제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</a:t>
                      </a:r>
                      <a:r>
                        <a:t>의 프리미엄 사운드 바</a:t>
                      </a:r>
                      <a:r>
                        <a:t>. </a:t>
                      </a:r>
                      <a:r>
                        <a:t>돌비 애트모스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70" cy="14856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카테고리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제목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삭제하기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</a:t>
                      </a:r>
                      <a:r>
                        <a:t>(%)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</a:t>
                      </a:r>
                      <a:r>
                        <a:t>/</a:t>
                      </a:r>
                      <a:r>
                        <a:t>선글라스 흘러내림 방지 패드</a:t>
                      </a: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36000" marR="36000" marT="36000" marB="36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0000" marR="90000" marT="90000" marB="900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</a:p>
                  </a:txBody>
                  <a:tcPr marL="91425" marR="91425" marT="91425" marB="91425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예치금 관리</a:t>
            </a:r>
          </a:p>
        </p:txBody>
      </p:sp>
      <p:sp>
        <p:nvSpPr>
          <p:cNvPr id="599" name="신한은행"/>
          <p:cNvSpPr txBox="1"/>
          <p:nvPr/>
        </p:nvSpPr>
        <p:spPr>
          <a:xfrm>
            <a:off x="403840" y="2652770"/>
            <a:ext cx="1161846" cy="39954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신한은행    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403840" y="2122140"/>
            <a:ext cx="1169048" cy="39954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내 계좌정보</a:t>
            </a:r>
          </a:p>
        </p:txBody>
      </p:sp>
      <p:sp>
        <p:nvSpPr>
          <p:cNvPr id="601" name="계좌 등록일"/>
          <p:cNvSpPr txBox="1"/>
          <p:nvPr/>
        </p:nvSpPr>
        <p:spPr>
          <a:xfrm>
            <a:off x="1872316" y="2122140"/>
            <a:ext cx="1169048" cy="39954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계좌 등록일</a:t>
            </a:r>
          </a:p>
        </p:txBody>
      </p:sp>
      <p:sp>
        <p:nvSpPr>
          <p:cNvPr id="602" name="계좌번호"/>
          <p:cNvSpPr txBox="1"/>
          <p:nvPr/>
        </p:nvSpPr>
        <p:spPr>
          <a:xfrm>
            <a:off x="1863217" y="2652770"/>
            <a:ext cx="1161846" cy="39954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계좌번호    </a:t>
            </a:r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</a:p>
          <a:p>
            <a:pPr algn="ctr"/>
          </a:p>
          <a:p>
            <a:pPr algn="ctr"/>
            <a:r>
              <a:t>출금내역</a:t>
            </a:r>
          </a:p>
          <a:p>
            <a:pPr algn="ctr"/>
          </a:p>
        </p:txBody>
      </p:sp>
      <p:sp>
        <p:nvSpPr>
          <p:cNvPr id="604" name="예치금 잔액"/>
          <p:cNvSpPr txBox="1"/>
          <p:nvPr/>
        </p:nvSpPr>
        <p:spPr>
          <a:xfrm>
            <a:off x="4657697" y="2122140"/>
            <a:ext cx="1169048" cy="39954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511476" y="2652770"/>
            <a:ext cx="1169048" cy="399547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예치금 충전</a:t>
            </a:r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잔액</a:t>
            </a:r>
          </a:p>
        </p:txBody>
      </p:sp>
      <p:sp>
        <p:nvSpPr>
          <p:cNvPr id="607" name="나의 투자액"/>
          <p:cNvSpPr txBox="1"/>
          <p:nvPr/>
        </p:nvSpPr>
        <p:spPr>
          <a:xfrm>
            <a:off x="4657697" y="3183400"/>
            <a:ext cx="1169048" cy="399547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투자금액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</a:p>
          <a:p>
            <a:pPr algn="ctr"/>
          </a:p>
          <a:p>
            <a:pPr algn="ctr"/>
            <a:r>
              <a:t>투자내역</a:t>
            </a:r>
          </a:p>
          <a:p>
            <a:pPr algn="ctr"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Fun</a:t>
            </a:r>
            <a:r>
              <a:t>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</a:t>
            </a:r>
            <a:r>
              <a:t>(</a:t>
            </a:r>
            <a:r>
              <a:t>필수</a:t>
            </a:r>
            <a:r>
              <a:t>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이용약관</a:t>
            </a:r>
            <a:r>
              <a:t>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</a:t>
            </a:r>
            <a:r>
              <a:t>(</a:t>
            </a:r>
            <a:r>
              <a:t>필수</a:t>
            </a:r>
            <a:r>
              <a:t>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이용약관</a:t>
            </a:r>
            <a:r>
              <a:t>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</a:t>
            </a:r>
            <a:r>
              <a:t>(</a:t>
            </a:r>
            <a:r>
              <a:t>선택</a:t>
            </a:r>
            <a:r>
              <a:t>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pPr/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pPr/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pPr/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</a:t>
                      </a:r>
                      <a:r>
                        <a:t>SNS</a:t>
                      </a:r>
                      <a:r>
                        <a:t>로그인 가능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</a:t>
                      </a:r>
                      <a:r>
                        <a:t>,</a:t>
                      </a:r>
                      <a:r>
                        <a:t>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</a:t>
                      </a:r>
                      <a:r>
                        <a:t>,</a:t>
                      </a:r>
                      <a:r>
                        <a:t>비밀번호 찾기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/>
        </p:nvGraphicFramePr>
        <p:xfrm>
          <a:off x="131601" y="115758"/>
          <a:ext cx="3313727" cy="8137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</a:t>
            </a:r>
            <a:r>
              <a:t>내가 참여한 펀딩</a:t>
            </a:r>
            <a:r>
              <a:t>, </a:t>
            </a:r>
            <a:r>
              <a:t>관심 펀딩</a:t>
            </a:r>
            <a:r>
              <a:t>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