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5706618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01634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="" xmlns:a16="http://schemas.microsoft.com/office/drawing/2014/main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="" xmlns:a16="http://schemas.microsoft.com/office/drawing/2014/main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="" xmlns:a16="http://schemas.microsoft.com/office/drawing/2014/main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="" xmlns:a16="http://schemas.microsoft.com/office/drawing/2014/main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="" xmlns:a16="http://schemas.microsoft.com/office/drawing/2014/main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="" xmlns:a16="http://schemas.microsoft.com/office/drawing/2014/main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="" xmlns:a16="http://schemas.microsoft.com/office/drawing/2014/main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="" xmlns:a16="http://schemas.microsoft.com/office/drawing/2014/main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49346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" y="215501"/>
            <a:ext cx="10898359" cy="645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04333" y="3293533"/>
            <a:ext cx="10651067" cy="3381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417326"/>
            <a:ext cx="541972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1961966"/>
            <a:ext cx="7077074" cy="8321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41800" y="1026926"/>
            <a:ext cx="719608" cy="1470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241800" y="2378036"/>
            <a:ext cx="719608" cy="1196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95400" y="3629072"/>
            <a:ext cx="10286999" cy="2949528"/>
            <a:chOff x="1295400" y="3629072"/>
            <a:chExt cx="10286999" cy="294952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524" y="3629072"/>
              <a:ext cx="7000875" cy="234315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화살표 연결선 4"/>
            <p:cNvCxnSpPr>
              <a:stCxn id="1027" idx="1"/>
              <a:endCxn id="10" idx="3"/>
            </p:cNvCxnSpPr>
            <p:nvPr/>
          </p:nvCxnSpPr>
          <p:spPr>
            <a:xfrm flipH="1">
              <a:off x="3691467" y="4800647"/>
              <a:ext cx="890057" cy="347087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295400" y="3716867"/>
              <a:ext cx="2396067" cy="28617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9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3733077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83611873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="" xmlns:a16="http://schemas.microsoft.com/office/drawing/2014/main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="" xmlns:a16="http://schemas.microsoft.com/office/drawing/2014/main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="" xmlns:a16="http://schemas.microsoft.com/office/drawing/2014/main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="" xmlns:a16="http://schemas.microsoft.com/office/drawing/2014/main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="" xmlns:a16="http://schemas.microsoft.com/office/drawing/2014/main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="" xmlns:a16="http://schemas.microsoft.com/office/drawing/2014/main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="" xmlns:a16="http://schemas.microsoft.com/office/drawing/2014/main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="" xmlns:a16="http://schemas.microsoft.com/office/drawing/2014/main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="" xmlns:a16="http://schemas.microsoft.com/office/drawing/2014/main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="" xmlns:a16="http://schemas.microsoft.com/office/drawing/2014/main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="" xmlns:a16="http://schemas.microsoft.com/office/drawing/2014/main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="" xmlns:a16="http://schemas.microsoft.com/office/drawing/2014/main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="" xmlns:a16="http://schemas.microsoft.com/office/drawing/2014/main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="" xmlns:a16="http://schemas.microsoft.com/office/drawing/2014/main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="" xmlns:a16="http://schemas.microsoft.com/office/drawing/2014/main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="" xmlns:a16="http://schemas.microsoft.com/office/drawing/2014/main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="" xmlns:a16="http://schemas.microsoft.com/office/drawing/2014/main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="" xmlns:a16="http://schemas.microsoft.com/office/drawing/2014/main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="" xmlns:a16="http://schemas.microsoft.com/office/drawing/2014/main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="" xmlns:a16="http://schemas.microsoft.com/office/drawing/2014/main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="" xmlns:a16="http://schemas.microsoft.com/office/drawing/2014/main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16651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1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9" y="376368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57533" y="3657600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67" y="282904"/>
            <a:ext cx="5145996" cy="197063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83" y="282904"/>
            <a:ext cx="3177116" cy="280087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아래쪽 화살표 7"/>
          <p:cNvSpPr/>
          <p:nvPr/>
        </p:nvSpPr>
        <p:spPr>
          <a:xfrm rot="16200000">
            <a:off x="6350111" y="3546262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3084"/>
              </p:ext>
            </p:extLst>
          </p:nvPr>
        </p:nvGraphicFramePr>
        <p:xfrm>
          <a:off x="570782" y="3447521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942857" y="3310172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4" idx="0"/>
          </p:cNvCxnSpPr>
          <p:nvPr/>
        </p:nvCxnSpPr>
        <p:spPr>
          <a:xfrm>
            <a:off x="6866467" y="2253541"/>
            <a:ext cx="2239433" cy="1404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4" idx="0"/>
          </p:cNvCxnSpPr>
          <p:nvPr/>
        </p:nvCxnSpPr>
        <p:spPr>
          <a:xfrm>
            <a:off x="9105900" y="3083783"/>
            <a:ext cx="0" cy="5738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7" y="3716867"/>
            <a:ext cx="6419850" cy="29432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3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56205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2674746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:a16="http://schemas.microsoft.com/office/drawing/2014/main" xmlns="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:a16="http://schemas.microsoft.com/office/drawing/2014/main" xmlns="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:a16="http://schemas.microsoft.com/office/drawing/2014/main" xmlns="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:a16="http://schemas.microsoft.com/office/drawing/2014/main" xmlns="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:a16="http://schemas.microsoft.com/office/drawing/2014/main" xmlns="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:a16="http://schemas.microsoft.com/office/drawing/2014/main" xmlns="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:a16="http://schemas.microsoft.com/office/drawing/2014/main" xmlns="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:a16="http://schemas.microsoft.com/office/drawing/2014/main" xmlns="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:a16="http://schemas.microsoft.com/office/drawing/2014/main" xmlns="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:a16="http://schemas.microsoft.com/office/drawing/2014/main" xmlns="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:a16="http://schemas.microsoft.com/office/drawing/2014/main" xmlns="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:a16="http://schemas.microsoft.com/office/drawing/2014/main" xmlns="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:a16="http://schemas.microsoft.com/office/drawing/2014/main" xmlns="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203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7170982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97030792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:a16="http://schemas.microsoft.com/office/drawing/2014/main" xmlns="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:a16="http://schemas.microsoft.com/office/drawing/2014/main" xmlns="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:a16="http://schemas.microsoft.com/office/drawing/2014/main" xmlns="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560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68830"/>
            <a:ext cx="3616429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57" y="368830"/>
            <a:ext cx="3376672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296" y="368830"/>
            <a:ext cx="3332636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0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451</Words>
  <Application>Microsoft Office PowerPoint</Application>
  <PresentationFormat>사용자 지정</PresentationFormat>
  <Paragraphs>193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522</cp:revision>
  <dcterms:created xsi:type="dcterms:W3CDTF">2020-01-16T07:12:04Z</dcterms:created>
  <dcterms:modified xsi:type="dcterms:W3CDTF">2020-02-25T07:25:17Z</dcterms:modified>
</cp:coreProperties>
</file>