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82" r:id="rId4"/>
    <p:sldId id="260" r:id="rId5"/>
    <p:sldId id="283" r:id="rId6"/>
    <p:sldId id="287" r:id="rId7"/>
    <p:sldId id="261" r:id="rId8"/>
    <p:sldId id="286" r:id="rId9"/>
    <p:sldId id="271" r:id="rId10"/>
    <p:sldId id="293" r:id="rId11"/>
    <p:sldId id="272" r:id="rId12"/>
    <p:sldId id="294" r:id="rId13"/>
    <p:sldId id="262" r:id="rId14"/>
    <p:sldId id="292" r:id="rId15"/>
    <p:sldId id="263" r:id="rId16"/>
    <p:sldId id="291" r:id="rId17"/>
    <p:sldId id="273" r:id="rId18"/>
    <p:sldId id="295" r:id="rId19"/>
    <p:sldId id="274" r:id="rId20"/>
    <p:sldId id="296" r:id="rId21"/>
    <p:sldId id="275" r:id="rId22"/>
    <p:sldId id="297" r:id="rId23"/>
    <p:sldId id="267" r:id="rId24"/>
    <p:sldId id="284" r:id="rId25"/>
    <p:sldId id="268" r:id="rId26"/>
    <p:sldId id="285" r:id="rId27"/>
    <p:sldId id="269" r:id="rId28"/>
    <p:sldId id="288" r:id="rId29"/>
    <p:sldId id="270" r:id="rId30"/>
    <p:sldId id="289" r:id="rId31"/>
    <p:sldId id="290" r:id="rId32"/>
    <p:sldId id="276" r:id="rId33"/>
    <p:sldId id="277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46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97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48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03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36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241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854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476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282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18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36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521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525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7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7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32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622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154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61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89" y="876300"/>
            <a:ext cx="4972050" cy="5105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17" y="0"/>
            <a:ext cx="3255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96398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789551349"/>
              </p:ext>
            </p:extLst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0"/>
            <a:ext cx="325040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05" y="141962"/>
            <a:ext cx="5934075" cy="3189916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700348" y="993913"/>
            <a:ext cx="1961957" cy="74300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36" y="3593472"/>
            <a:ext cx="4058330" cy="3167042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3700348" y="3797559"/>
            <a:ext cx="2345888" cy="137943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0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6427129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066484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1" y="173733"/>
            <a:ext cx="9620250" cy="4323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41" y="4635999"/>
            <a:ext cx="88011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18129"/>
            <a:ext cx="12192000" cy="9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5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775804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799138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0520"/>
            <a:ext cx="11613428" cy="4734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6" y="5218134"/>
            <a:ext cx="631507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6" y="5755709"/>
            <a:ext cx="11624154" cy="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0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761674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5986870"/>
              </p:ext>
            </p:extLst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65" y="0"/>
            <a:ext cx="326931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897" y="979771"/>
            <a:ext cx="5534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2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09716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3987512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97" y="0"/>
            <a:ext cx="3091388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99" y="1038290"/>
            <a:ext cx="5029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9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61505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2401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2" y="137786"/>
            <a:ext cx="313346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757564"/>
            <a:ext cx="8401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4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6435962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390642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2"/>
            <a:ext cx="12192000" cy="4896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0" y="4660466"/>
            <a:ext cx="7334250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3" y="5277111"/>
            <a:ext cx="4133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7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074847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7971538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00037"/>
            <a:ext cx="8045864" cy="47579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080" y="1907509"/>
            <a:ext cx="2780920" cy="154305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2" idx="1"/>
          </p:cNvCxnSpPr>
          <p:nvPr/>
        </p:nvCxnSpPr>
        <p:spPr>
          <a:xfrm>
            <a:off x="7382312" y="1786855"/>
            <a:ext cx="2028768" cy="8921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" idx="1"/>
          </p:cNvCxnSpPr>
          <p:nvPr/>
        </p:nvCxnSpPr>
        <p:spPr>
          <a:xfrm flipV="1">
            <a:off x="7382312" y="2679034"/>
            <a:ext cx="2028768" cy="2321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0" y="5191382"/>
            <a:ext cx="4728456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30" y="5793274"/>
            <a:ext cx="5398732" cy="8655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447" y="5228656"/>
            <a:ext cx="6339553" cy="7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95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6429953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650944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5" y="187430"/>
            <a:ext cx="11139813" cy="38276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1" y="4015052"/>
            <a:ext cx="9420225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1" y="4707632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8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534881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068940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8" y="4590662"/>
            <a:ext cx="5332983" cy="2060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2"/>
            <a:ext cx="12192000" cy="4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25" y="4801523"/>
            <a:ext cx="5305425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32" y="4114412"/>
            <a:ext cx="8220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8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118288"/>
            <a:ext cx="12192000" cy="56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5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1" y="417664"/>
            <a:ext cx="10696575" cy="28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1" y="1276154"/>
            <a:ext cx="7829550" cy="447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1" y="2026606"/>
            <a:ext cx="8305800" cy="1752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94" y="4177126"/>
            <a:ext cx="12192000" cy="7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1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756141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7319521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" y="1374973"/>
            <a:ext cx="7279511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199886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208289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" y="1342369"/>
            <a:ext cx="7575916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519809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8616722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2" y="1780433"/>
            <a:ext cx="3558730" cy="43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983751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1502077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71" y="1942734"/>
            <a:ext cx="3273366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44871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9040407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이용 가이드 내용을 수정하는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등록하는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" y="1304569"/>
            <a:ext cx="697521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74406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Manager_w_kb_RegistGuide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05924901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이용 가이드를 등록해서 사용자에게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8" y="1543044"/>
            <a:ext cx="6426238" cy="4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9291826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514981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1" y="150313"/>
            <a:ext cx="11048912" cy="5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4" y="640850"/>
            <a:ext cx="6505575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4" y="1507624"/>
            <a:ext cx="9296400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4" y="2590669"/>
            <a:ext cx="837247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02" y="3316331"/>
            <a:ext cx="1714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2091766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06587260"/>
              </p:ext>
            </p:extLst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31"/>
            <a:ext cx="12192000" cy="451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9" y="3839687"/>
            <a:ext cx="942022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19" y="4539428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8071151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183766"/>
              </p:ext>
            </p:extLst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552</Words>
  <Application>Microsoft Office PowerPoint</Application>
  <PresentationFormat>와이드스크린</PresentationFormat>
  <Paragraphs>337</Paragraphs>
  <Slides>37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53</cp:revision>
  <dcterms:created xsi:type="dcterms:W3CDTF">2020-01-16T07:12:04Z</dcterms:created>
  <dcterms:modified xsi:type="dcterms:W3CDTF">2020-02-25T06:07:08Z</dcterms:modified>
</cp:coreProperties>
</file>