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아무거나 넣고 싶은 기능</a:t>
            </a:r>
            <a:r>
              <a:rPr lang="en-US" altLang="ko-KR" dirty="0" smtClean="0"/>
              <a:t>???</a:t>
            </a:r>
            <a:br>
              <a:rPr lang="en-US" altLang="ko-KR" dirty="0" smtClean="0"/>
            </a:br>
            <a:r>
              <a:rPr lang="ko-KR" altLang="en-US" dirty="0" err="1" smtClean="0"/>
              <a:t>기브미</a:t>
            </a:r>
            <a:r>
              <a:rPr lang="ko-KR" altLang="en-US" dirty="0" smtClean="0"/>
              <a:t>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EZEN CROWD FUNDING</vt:lpstr>
      <vt:lpstr>사용자 기능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507-06</cp:lastModifiedBy>
  <cp:revision>2</cp:revision>
  <dcterms:created xsi:type="dcterms:W3CDTF">2020-01-31T08:29:48Z</dcterms:created>
  <dcterms:modified xsi:type="dcterms:W3CDTF">2020-01-31T08:30:46Z</dcterms:modified>
</cp:coreProperties>
</file>