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68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89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1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4" y="428367"/>
            <a:ext cx="8155816" cy="4588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23" y="5514925"/>
            <a:ext cx="246731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27" y="255817"/>
            <a:ext cx="8155816" cy="45884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184063" y="5064791"/>
            <a:ext cx="6124694" cy="1793209"/>
            <a:chOff x="537387" y="2976499"/>
            <a:chExt cx="11117226" cy="34164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387" y="2976499"/>
              <a:ext cx="11117226" cy="90500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387" y="4335255"/>
              <a:ext cx="7449590" cy="205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6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7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57" y="300171"/>
            <a:ext cx="8226934" cy="425072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24709" y="5078321"/>
            <a:ext cx="3612914" cy="1190674"/>
            <a:chOff x="2853789" y="4649953"/>
            <a:chExt cx="5877745" cy="19434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789" y="5555080"/>
              <a:ext cx="1752845" cy="10383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3789" y="4649953"/>
              <a:ext cx="5877745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48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298</Words>
  <Application>Microsoft Office PowerPoint</Application>
  <PresentationFormat>와이드스크린</PresentationFormat>
  <Paragraphs>107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32</cp:revision>
  <dcterms:created xsi:type="dcterms:W3CDTF">2020-01-16T07:12:04Z</dcterms:created>
  <dcterms:modified xsi:type="dcterms:W3CDTF">2020-02-27T07:33:13Z</dcterms:modified>
</cp:coreProperties>
</file>