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750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4" tIns="91414" rIns="91414" bIns="91414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861" y="685631"/>
            <a:ext cx="6466279" cy="34295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4" tIns="91414" rIns="91414" bIns="91414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861" y="685631"/>
            <a:ext cx="6466279" cy="34295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4" tIns="91414" rIns="91414" bIns="91414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861" y="685631"/>
            <a:ext cx="6466279" cy="34295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4" tIns="91414" rIns="91414" bIns="91414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861" y="685631"/>
            <a:ext cx="6466279" cy="34295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4820015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38784185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9" y="572479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7521804" y="3889028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38" y="514332"/>
            <a:ext cx="5145996" cy="197063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54" y="514332"/>
            <a:ext cx="3177116" cy="280087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아래쪽 화살표 61"/>
          <p:cNvSpPr/>
          <p:nvPr/>
        </p:nvSpPr>
        <p:spPr>
          <a:xfrm rot="16200000">
            <a:off x="6514382" y="3777690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61300"/>
              </p:ext>
            </p:extLst>
          </p:nvPr>
        </p:nvGraphicFramePr>
        <p:xfrm>
          <a:off x="735053" y="3678949"/>
          <a:ext cx="5001062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 전체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유망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3107128" y="3541599"/>
            <a:ext cx="2783530" cy="29212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endCxn id="59" idx="0"/>
          </p:cNvCxnSpPr>
          <p:nvPr/>
        </p:nvCxnSpPr>
        <p:spPr>
          <a:xfrm>
            <a:off x="7030738" y="2484969"/>
            <a:ext cx="2239433" cy="1404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59" idx="0"/>
          </p:cNvCxnSpPr>
          <p:nvPr/>
        </p:nvCxnSpPr>
        <p:spPr>
          <a:xfrm>
            <a:off x="9270171" y="3315211"/>
            <a:ext cx="0" cy="5738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288763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75528124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9" y="572479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7629193" y="3853711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8338793">
            <a:off x="8241840" y="2357227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49410"/>
              </p:ext>
            </p:extLst>
          </p:nvPr>
        </p:nvGraphicFramePr>
        <p:xfrm>
          <a:off x="2436262" y="572479"/>
          <a:ext cx="5001062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 전체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유망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808337" y="435129"/>
            <a:ext cx="2783530" cy="29212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9" y="3830196"/>
            <a:ext cx="7157173" cy="266508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4945260" y="1288311"/>
            <a:ext cx="1176867" cy="33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6" idx="0"/>
          </p:cNvCxnSpPr>
          <p:nvPr/>
        </p:nvCxnSpPr>
        <p:spPr>
          <a:xfrm flipV="1">
            <a:off x="3909516" y="1618511"/>
            <a:ext cx="1035744" cy="22116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39198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33106608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=""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48049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8911042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30587953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9" y="572479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7521804" y="3889028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38" y="514332"/>
            <a:ext cx="5145996" cy="197063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54" y="514332"/>
            <a:ext cx="3177116" cy="280087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아래쪽 화살표 61"/>
          <p:cNvSpPr/>
          <p:nvPr/>
        </p:nvSpPr>
        <p:spPr>
          <a:xfrm rot="16200000">
            <a:off x="6514382" y="3777690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49489"/>
              </p:ext>
            </p:extLst>
          </p:nvPr>
        </p:nvGraphicFramePr>
        <p:xfrm>
          <a:off x="735053" y="3678949"/>
          <a:ext cx="5001062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 전체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유망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3107128" y="3541599"/>
            <a:ext cx="2783530" cy="29212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endCxn id="59" idx="0"/>
          </p:cNvCxnSpPr>
          <p:nvPr/>
        </p:nvCxnSpPr>
        <p:spPr>
          <a:xfrm>
            <a:off x="7030738" y="2484969"/>
            <a:ext cx="2239433" cy="1404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59" idx="0"/>
          </p:cNvCxnSpPr>
          <p:nvPr/>
        </p:nvCxnSpPr>
        <p:spPr>
          <a:xfrm>
            <a:off x="9270171" y="3315211"/>
            <a:ext cx="0" cy="5738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3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38933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37975780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9" y="572479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7629193" y="3853711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8338793">
            <a:off x="8241840" y="2357227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92352"/>
              </p:ext>
            </p:extLst>
          </p:nvPr>
        </p:nvGraphicFramePr>
        <p:xfrm>
          <a:off x="2436262" y="572479"/>
          <a:ext cx="5001062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 전체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유망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808337" y="435129"/>
            <a:ext cx="2783530" cy="29212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9" y="3830196"/>
            <a:ext cx="7157173" cy="266508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4945260" y="1288311"/>
            <a:ext cx="1176867" cy="33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56" idx="0"/>
          </p:cNvCxnSpPr>
          <p:nvPr/>
        </p:nvCxnSpPr>
        <p:spPr>
          <a:xfrm flipV="1">
            <a:off x="3909516" y="1618511"/>
            <a:ext cx="1035744" cy="22116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263783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22729781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3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029459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61784853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F3572F5E-6487-43A0-AA1A-2EF5BBB223CA}"/>
                </a:ext>
              </a:extLst>
            </p:cNvPr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g7c553259d1_0_81"/>
              <p:cNvSpPr/>
              <p:nvPr/>
            </p:nvSpPr>
            <p:spPr>
              <a:xfrm>
                <a:off x="1308510" y="1564876"/>
                <a:ext cx="3077419" cy="239094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프로젝트 대표 이미지</a:t>
                </a:r>
              </a:p>
            </p:txBody>
          </p:sp>
          <p:sp>
            <p:nvSpPr>
              <p:cNvPr id="176" name="Google Shape;176;g7c553259d1_0_81"/>
              <p:cNvSpPr/>
              <p:nvPr/>
            </p:nvSpPr>
            <p:spPr>
              <a:xfrm>
                <a:off x="4655794" y="156274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이름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21" name="Google Shape;176;g7c553259d1_0_81">
                <a:extLst>
                  <a:ext uri="{FF2B5EF4-FFF2-40B4-BE49-F238E27FC236}">
                    <a16:creationId xmlns="" xmlns:a16="http://schemas.microsoft.com/office/drawing/2014/main" id="{B30BE16B-8D65-4384-B0DA-A50D09A577B8}"/>
                  </a:ext>
                </a:extLst>
              </p:cNvPr>
              <p:cNvSpPr/>
              <p:nvPr/>
            </p:nvSpPr>
            <p:spPr>
              <a:xfrm>
                <a:off x="4655794" y="1999445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업체명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176;g7c553259d1_0_81">
                <a:extLst>
                  <a:ext uri="{FF2B5EF4-FFF2-40B4-BE49-F238E27FC236}">
                    <a16:creationId xmlns="" xmlns:a16="http://schemas.microsoft.com/office/drawing/2014/main" id="{700B75C6-9A07-40F2-AB91-29E7A8F8E421}"/>
                  </a:ext>
                </a:extLst>
              </p:cNvPr>
              <p:cNvSpPr/>
              <p:nvPr/>
            </p:nvSpPr>
            <p:spPr>
              <a:xfrm>
                <a:off x="4655794" y="2436147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  <a:buFont typeface="Arial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받을 목표 금액</a:t>
                </a:r>
                <a:endParaRPr lang="ko-KR" sz="1500" dirty="0">
                  <a:solidFill>
                    <a:schemeClr val="dk1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23" name="Google Shape;176;g7c553259d1_0_81">
                <a:extLst>
                  <a:ext uri="{FF2B5EF4-FFF2-40B4-BE49-F238E27FC236}">
                    <a16:creationId xmlns="" xmlns:a16="http://schemas.microsoft.com/office/drawing/2014/main" id="{DD89504F-3007-448C-A6FE-19B35B2D37DF}"/>
                  </a:ext>
                </a:extLst>
              </p:cNvPr>
              <p:cNvSpPr/>
              <p:nvPr/>
            </p:nvSpPr>
            <p:spPr>
              <a:xfrm>
                <a:off x="4655794" y="287284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진행 기간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1678392C-86C9-4C7B-8253-883D70B64401}"/>
                  </a:ext>
                </a:extLst>
              </p:cNvPr>
              <p:cNvSpPr/>
              <p:nvPr/>
            </p:nvSpPr>
            <p:spPr>
              <a:xfrm>
                <a:off x="4655794" y="3309550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현재 </a:t>
                </a:r>
                <a:r>
                  <a:rPr lang="ko-KR" altLang="en-US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받은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금액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CE6D0F43-8CE7-4454-9E3B-7AA022C3B35D}"/>
                  </a:ext>
                </a:extLst>
              </p:cNvPr>
              <p:cNvSpPr/>
              <p:nvPr/>
            </p:nvSpPr>
            <p:spPr>
              <a:xfrm>
                <a:off x="4655794" y="396446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고유 주소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8B9D43A3-D080-4785-B76B-4DD9477341D6}"/>
                  </a:ext>
                </a:extLst>
              </p:cNvPr>
              <p:cNvSpPr/>
              <p:nvPr/>
            </p:nvSpPr>
            <p:spPr>
              <a:xfrm>
                <a:off x="4655794" y="4401164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키워드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176;g7c553259d1_0_81">
                <a:extLst>
                  <a:ext uri="{FF2B5EF4-FFF2-40B4-BE49-F238E27FC236}">
                    <a16:creationId xmlns="" xmlns:a16="http://schemas.microsoft.com/office/drawing/2014/main" id="{F899F5BB-2CA2-49B1-8BC6-DD4D5BBC5954}"/>
                  </a:ext>
                </a:extLst>
              </p:cNvPr>
              <p:cNvSpPr/>
              <p:nvPr/>
            </p:nvSpPr>
            <p:spPr>
              <a:xfrm>
                <a:off x="4655794" y="4837866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카테고리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76;g7c553259d1_0_81">
                <a:extLst>
                  <a:ext uri="{FF2B5EF4-FFF2-40B4-BE49-F238E27FC236}">
                    <a16:creationId xmlns="" xmlns:a16="http://schemas.microsoft.com/office/drawing/2014/main" id="{67F6FB9B-C1D8-4622-99B3-F40F5ECC13C5}"/>
                  </a:ext>
                </a:extLst>
              </p:cNvPr>
              <p:cNvSpPr/>
              <p:nvPr/>
            </p:nvSpPr>
            <p:spPr>
              <a:xfrm>
                <a:off x="4655794" y="527456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문의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가능</a:t>
                </a:r>
                <a:r>
                  <a:rPr lang="ko-KR" sz="15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31" name="Google Shape;176;g7c553259d1_0_81">
                <a:extLst>
                  <a:ext uri="{FF2B5EF4-FFF2-40B4-BE49-F238E27FC236}">
                    <a16:creationId xmlns="" xmlns:a16="http://schemas.microsoft.com/office/drawing/2014/main" id="{AD2C95EC-582D-4DE5-A38F-F4D321E2655F}"/>
                  </a:ext>
                </a:extLst>
              </p:cNvPr>
              <p:cNvSpPr/>
              <p:nvPr/>
            </p:nvSpPr>
            <p:spPr>
              <a:xfrm>
                <a:off x="4655794" y="5711269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사업자 등록 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</p:grp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8" y="1018063"/>
            <a:ext cx="9656042" cy="5619736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865392" y="4323516"/>
            <a:ext cx="7181850" cy="1957753"/>
            <a:chOff x="4865392" y="4323516"/>
            <a:chExt cx="7181850" cy="195775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392" y="4323516"/>
              <a:ext cx="7181850" cy="1028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화살표 연결선 4"/>
            <p:cNvCxnSpPr>
              <a:stCxn id="3074" idx="2"/>
            </p:cNvCxnSpPr>
            <p:nvPr/>
          </p:nvCxnSpPr>
          <p:spPr>
            <a:xfrm flipH="1">
              <a:off x="8190154" y="5352216"/>
              <a:ext cx="266163" cy="9290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30" y="341070"/>
            <a:ext cx="3625786" cy="562035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8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913195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93281867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2990" y="1371238"/>
            <a:ext cx="5066408" cy="5052315"/>
            <a:chOff x="1872990" y="1371238"/>
            <a:chExt cx="5066408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" y="1218200"/>
            <a:ext cx="10151534" cy="545514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7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2902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01397814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2990" y="1371238"/>
            <a:ext cx="5066408" cy="5052315"/>
            <a:chOff x="1872990" y="1371238"/>
            <a:chExt cx="5066408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1" y="1226736"/>
            <a:ext cx="8528846" cy="560529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428" y="4377289"/>
            <a:ext cx="7429500" cy="866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2052" idx="1"/>
          </p:cNvCxnSpPr>
          <p:nvPr/>
        </p:nvCxnSpPr>
        <p:spPr>
          <a:xfrm flipH="1">
            <a:off x="2750270" y="4810677"/>
            <a:ext cx="1764158" cy="8959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79239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342619"/>
              </p:ext>
            </p:extLst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F3572F5E-6487-43A0-AA1A-2EF5BBB223CA}"/>
                </a:ext>
              </a:extLst>
            </p:cNvPr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g7c553259d1_0_81"/>
              <p:cNvSpPr/>
              <p:nvPr/>
            </p:nvSpPr>
            <p:spPr>
              <a:xfrm>
                <a:off x="1308510" y="1564876"/>
                <a:ext cx="3077419" cy="239094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프로젝트 대표 이미지</a:t>
                </a:r>
              </a:p>
            </p:txBody>
          </p:sp>
          <p:sp>
            <p:nvSpPr>
              <p:cNvPr id="176" name="Google Shape;176;g7c553259d1_0_81"/>
              <p:cNvSpPr/>
              <p:nvPr/>
            </p:nvSpPr>
            <p:spPr>
              <a:xfrm>
                <a:off x="4655794" y="156274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이름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21" name="Google Shape;176;g7c553259d1_0_81">
                <a:extLst>
                  <a:ext uri="{FF2B5EF4-FFF2-40B4-BE49-F238E27FC236}">
                    <a16:creationId xmlns="" xmlns:a16="http://schemas.microsoft.com/office/drawing/2014/main" id="{B30BE16B-8D65-4384-B0DA-A50D09A577B8}"/>
                  </a:ext>
                </a:extLst>
              </p:cNvPr>
              <p:cNvSpPr/>
              <p:nvPr/>
            </p:nvSpPr>
            <p:spPr>
              <a:xfrm>
                <a:off x="4655794" y="1999445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업체명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176;g7c553259d1_0_81">
                <a:extLst>
                  <a:ext uri="{FF2B5EF4-FFF2-40B4-BE49-F238E27FC236}">
                    <a16:creationId xmlns="" xmlns:a16="http://schemas.microsoft.com/office/drawing/2014/main" id="{700B75C6-9A07-40F2-AB91-29E7A8F8E421}"/>
                  </a:ext>
                </a:extLst>
              </p:cNvPr>
              <p:cNvSpPr/>
              <p:nvPr/>
            </p:nvSpPr>
            <p:spPr>
              <a:xfrm>
                <a:off x="4655794" y="2436147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  <a:buFont typeface="Arial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 받을 목표 금액</a:t>
                </a:r>
                <a:endParaRPr lang="ko-KR" sz="1500" dirty="0">
                  <a:solidFill>
                    <a:schemeClr val="dk1"/>
                  </a:solidFill>
                  <a:latin typeface="Malgun Gothic"/>
                  <a:ea typeface="Malgun Gothic"/>
                </a:endParaRPr>
              </a:p>
            </p:txBody>
          </p:sp>
          <p:sp>
            <p:nvSpPr>
              <p:cNvPr id="23" name="Google Shape;176;g7c553259d1_0_81">
                <a:extLst>
                  <a:ext uri="{FF2B5EF4-FFF2-40B4-BE49-F238E27FC236}">
                    <a16:creationId xmlns="" xmlns:a16="http://schemas.microsoft.com/office/drawing/2014/main" id="{DD89504F-3007-448C-A6FE-19B35B2D37DF}"/>
                  </a:ext>
                </a:extLst>
              </p:cNvPr>
              <p:cNvSpPr/>
              <p:nvPr/>
            </p:nvSpPr>
            <p:spPr>
              <a:xfrm>
                <a:off x="4655794" y="287284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진행 기간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1678392C-86C9-4C7B-8253-883D70B64401}"/>
                  </a:ext>
                </a:extLst>
              </p:cNvPr>
              <p:cNvSpPr/>
              <p:nvPr/>
            </p:nvSpPr>
            <p:spPr>
              <a:xfrm>
                <a:off x="4655794" y="3309550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현재 </a:t>
                </a:r>
                <a:r>
                  <a:rPr lang="ko-KR" altLang="en-US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펀딩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받은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금액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CE6D0F43-8CE7-4454-9E3B-7AA022C3B35D}"/>
                  </a:ext>
                </a:extLst>
              </p:cNvPr>
              <p:cNvSpPr/>
              <p:nvPr/>
            </p:nvSpPr>
            <p:spPr>
              <a:xfrm>
                <a:off x="4655794" y="3964463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고유 주소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8B9D43A3-D080-4785-B76B-4DD9477341D6}"/>
                  </a:ext>
                </a:extLst>
              </p:cNvPr>
              <p:cNvSpPr/>
              <p:nvPr/>
            </p:nvSpPr>
            <p:spPr>
              <a:xfrm>
                <a:off x="4655794" y="4401164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키워드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176;g7c553259d1_0_81">
                <a:extLst>
                  <a:ext uri="{FF2B5EF4-FFF2-40B4-BE49-F238E27FC236}">
                    <a16:creationId xmlns="" xmlns:a16="http://schemas.microsoft.com/office/drawing/2014/main" id="{F899F5BB-2CA2-49B1-8BC6-DD4D5BBC5954}"/>
                  </a:ext>
                </a:extLst>
              </p:cNvPr>
              <p:cNvSpPr/>
              <p:nvPr/>
            </p:nvSpPr>
            <p:spPr>
              <a:xfrm>
                <a:off x="4655794" y="4837866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 카테고리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76;g7c553259d1_0_81">
                <a:extLst>
                  <a:ext uri="{FF2B5EF4-FFF2-40B4-BE49-F238E27FC236}">
                    <a16:creationId xmlns="" xmlns:a16="http://schemas.microsoft.com/office/drawing/2014/main" id="{67F6FB9B-C1D8-4622-99B3-F40F5ECC13C5}"/>
                  </a:ext>
                </a:extLst>
              </p:cNvPr>
              <p:cNvSpPr/>
              <p:nvPr/>
            </p:nvSpPr>
            <p:spPr>
              <a:xfrm>
                <a:off x="4655794" y="5274568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문의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가능</a:t>
                </a:r>
                <a:r>
                  <a:rPr lang="ko-KR" sz="15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  <p:sp>
            <p:nvSpPr>
              <p:cNvPr id="31" name="Google Shape;176;g7c553259d1_0_81">
                <a:extLst>
                  <a:ext uri="{FF2B5EF4-FFF2-40B4-BE49-F238E27FC236}">
                    <a16:creationId xmlns="" xmlns:a16="http://schemas.microsoft.com/office/drawing/2014/main" id="{AD2C95EC-582D-4DE5-A38F-F4D321E2655F}"/>
                  </a:ext>
                </a:extLst>
              </p:cNvPr>
              <p:cNvSpPr/>
              <p:nvPr/>
            </p:nvSpPr>
            <p:spPr>
              <a:xfrm>
                <a:off x="4655794" y="5711269"/>
                <a:ext cx="2231700" cy="2784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사업자 등록 </a:t>
                </a:r>
                <a:r>
                  <a:rPr lang="ko-KR" altLang="en-US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번호</a:t>
                </a:r>
                <a:endParaRPr lang="ko-KR"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endParaRPr>
              </a:p>
            </p:txBody>
          </p:sp>
        </p:grp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8" y="1018063"/>
            <a:ext cx="9656042" cy="561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83104" y="4329275"/>
            <a:ext cx="5822963" cy="2209800"/>
            <a:chOff x="383104" y="4329275"/>
            <a:chExt cx="5822963" cy="22098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04" y="4329275"/>
              <a:ext cx="3790950" cy="2209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 flipV="1">
              <a:off x="4174054" y="5116266"/>
              <a:ext cx="2032013" cy="3595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216685" y="466890"/>
            <a:ext cx="9651314" cy="5595243"/>
            <a:chOff x="1216685" y="466890"/>
            <a:chExt cx="9651314" cy="559524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685" y="466890"/>
              <a:ext cx="3381375" cy="2400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860" y="3046912"/>
              <a:ext cx="3124200" cy="24288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9080" y="503757"/>
              <a:ext cx="2423185" cy="28057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749" y="469157"/>
              <a:ext cx="2381250" cy="2171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직선 화살표 연결선 8"/>
            <p:cNvCxnSpPr/>
            <p:nvPr/>
          </p:nvCxnSpPr>
          <p:spPr>
            <a:xfrm flipV="1">
              <a:off x="6366907" y="838203"/>
              <a:ext cx="2243667" cy="1153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8610573" y="1399478"/>
              <a:ext cx="683339" cy="302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610572" y="1967056"/>
              <a:ext cx="1066802" cy="302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>
              <a:stCxn id="4099" idx="3"/>
            </p:cNvCxnSpPr>
            <p:nvPr/>
          </p:nvCxnSpPr>
          <p:spPr>
            <a:xfrm>
              <a:off x="4598060" y="1667040"/>
              <a:ext cx="1608007" cy="3885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4100" idx="3"/>
            </p:cNvCxnSpPr>
            <p:nvPr/>
          </p:nvCxnSpPr>
          <p:spPr>
            <a:xfrm>
              <a:off x="4598060" y="4261350"/>
              <a:ext cx="1701140" cy="18007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97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347050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12662328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="" xmlns:a16="http://schemas.microsoft.com/office/drawing/2014/main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="" xmlns:a16="http://schemas.microsoft.com/office/drawing/2014/main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="" xmlns:a16="http://schemas.microsoft.com/office/drawing/2014/main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="" xmlns:a16="http://schemas.microsoft.com/office/drawing/2014/main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="" xmlns:a16="http://schemas.microsoft.com/office/drawing/2014/main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="" xmlns:a16="http://schemas.microsoft.com/office/drawing/2014/main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79439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78670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21359981"/>
              </p:ext>
            </p:extLst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72990" y="1371238"/>
            <a:ext cx="5066408" cy="5052315"/>
            <a:chOff x="1872990" y="1371238"/>
            <a:chExt cx="5066408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9" y="1122055"/>
            <a:ext cx="8841360" cy="562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783" y="1400485"/>
            <a:ext cx="5324475" cy="26289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>
            <a:stCxn id="5122" idx="1"/>
          </p:cNvCxnSpPr>
          <p:nvPr/>
        </p:nvCxnSpPr>
        <p:spPr>
          <a:xfrm flipH="1">
            <a:off x="2490496" y="2714935"/>
            <a:ext cx="3325287" cy="12319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4509078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45259221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43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493720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97684871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9" y="1136737"/>
            <a:ext cx="3625786" cy="562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2661039"/>
            <a:ext cx="5038725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0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554054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25434963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84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4566462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47362142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9" y="1136737"/>
            <a:ext cx="3625786" cy="562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2661039"/>
            <a:ext cx="5038725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6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014056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54553129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83359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1" y="1148005"/>
            <a:ext cx="9792974" cy="559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63" y="648889"/>
            <a:ext cx="7829550" cy="25812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3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F85C6AD-0751-4B6C-A5F4-516AC12DF4CE}"/>
              </a:ext>
            </a:extLst>
          </p:cNvPr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CCEC4258-E719-40F7-A7AD-240A09AA73A7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2447789"/>
              <a:ext cx="761047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209;g7c553259d1_0_81">
              <a:extLst>
                <a:ext uri="{FF2B5EF4-FFF2-40B4-BE49-F238E27FC236}">
                  <a16:creationId xmlns="" xmlns:a16="http://schemas.microsoft.com/office/drawing/2014/main" id="{F3871749-3F10-4D5D-96D4-17708C10FB40}"/>
                </a:ext>
              </a:extLst>
            </p:cNvPr>
            <p:cNvSpPr/>
            <p:nvPr/>
          </p:nvSpPr>
          <p:spPr>
            <a:xfrm rot="16080000">
              <a:off x="321801" y="184366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9;g7c553259d1_0_81">
              <a:extLst>
                <a:ext uri="{FF2B5EF4-FFF2-40B4-BE49-F238E27FC236}">
                  <a16:creationId xmlns="" xmlns:a16="http://schemas.microsoft.com/office/drawing/2014/main" id="{B60571CA-13FA-4AA2-9369-C6414EF858EC}"/>
                </a:ext>
              </a:extLst>
            </p:cNvPr>
            <p:cNvSpPr/>
            <p:nvPr/>
          </p:nvSpPr>
          <p:spPr>
            <a:xfrm rot="5400000">
              <a:off x="7760825" y="184365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F94C7356-D7A1-42AC-A4E1-2DCD8803BE02}"/>
                </a:ext>
              </a:extLst>
            </p:cNvPr>
            <p:cNvSpPr/>
            <p:nvPr/>
          </p:nvSpPr>
          <p:spPr>
            <a:xfrm>
              <a:off x="628650" y="1514475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IT</a:t>
              </a:r>
              <a:endParaRPr lang="ko-KR" altLang="en-US" sz="15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115563C6-886D-44D9-B984-839C5DACBEFC}"/>
                </a:ext>
              </a:extLst>
            </p:cNvPr>
            <p:cNvSpPr/>
            <p:nvPr/>
          </p:nvSpPr>
          <p:spPr>
            <a:xfrm>
              <a:off x="16637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가전</a:t>
              </a:r>
              <a:endParaRPr lang="ko-KR" altLang="en-US" sz="15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1B6D3888-4CA7-46A5-8E1D-81B73F59FF1F}"/>
                </a:ext>
              </a:extLst>
            </p:cNvPr>
            <p:cNvSpPr/>
            <p:nvPr/>
          </p:nvSpPr>
          <p:spPr>
            <a:xfrm>
              <a:off x="68389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여행</a:t>
              </a:r>
              <a:endParaRPr lang="ko-KR" altLang="en-US" sz="15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7C815D61-07C6-4627-90E1-2EB4D0CED5A3}"/>
                </a:ext>
              </a:extLst>
            </p:cNvPr>
            <p:cNvSpPr/>
            <p:nvPr/>
          </p:nvSpPr>
          <p:spPr>
            <a:xfrm>
              <a:off x="58039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ea typeface="맑은 고딕"/>
                </a:rPr>
                <a:t>푸드</a:t>
              </a:r>
              <a:endParaRPr lang="ko-KR" altLang="en-US" sz="1500" dirty="0" err="1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72E9870F-ABFB-494D-8023-215084EBA05C}"/>
                </a:ext>
              </a:extLst>
            </p:cNvPr>
            <p:cNvSpPr/>
            <p:nvPr/>
          </p:nvSpPr>
          <p:spPr>
            <a:xfrm>
              <a:off x="47688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뷰티</a:t>
              </a:r>
              <a:endParaRPr lang="ko-KR" altLang="en-US" sz="15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E616952D-60CD-4373-A2D0-B4FD5659943A}"/>
                </a:ext>
              </a:extLst>
            </p:cNvPr>
            <p:cNvSpPr/>
            <p:nvPr/>
          </p:nvSpPr>
          <p:spPr>
            <a:xfrm>
              <a:off x="373380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패션</a:t>
              </a:r>
              <a:endParaRPr lang="ko-KR" altLang="en-US" sz="15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D2B5723-8454-4313-A09E-3752D4CD42EF}"/>
                </a:ext>
              </a:extLst>
            </p:cNvPr>
            <p:cNvSpPr/>
            <p:nvPr/>
          </p:nvSpPr>
          <p:spPr>
            <a:xfrm>
              <a:off x="26987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가구</a:t>
              </a:r>
              <a:endParaRPr lang="ko-KR" altLang="en-US" sz="15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9539B510-6A62-45AD-BF69-1B253709CA9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1369030"/>
              <a:ext cx="7610475" cy="1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Google Shape;196;g7c553259d1_0_81"/>
            <p:cNvSpPr/>
            <p:nvPr/>
          </p:nvSpPr>
          <p:spPr>
            <a:xfrm>
              <a:off x="7826430" y="155875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565963" y="13854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21023" y="154591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97104863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14069" y="1192116"/>
            <a:ext cx="12025075" cy="5509598"/>
            <a:chOff x="68978" y="1165359"/>
            <a:chExt cx="12025075" cy="5509598"/>
          </a:xfrm>
        </p:grpSpPr>
        <p:grpSp>
          <p:nvGrpSpPr>
            <p:cNvPr id="10" name="그룹 9"/>
            <p:cNvGrpSpPr/>
            <p:nvPr/>
          </p:nvGrpSpPr>
          <p:grpSpPr>
            <a:xfrm>
              <a:off x="68978" y="1165359"/>
              <a:ext cx="12025075" cy="5509598"/>
              <a:chOff x="68978" y="1165359"/>
              <a:chExt cx="12025075" cy="550959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78" y="1165359"/>
                <a:ext cx="12025075" cy="4947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331996" y="2794107"/>
                <a:ext cx="11377403" cy="388085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65963" y="4307290"/>
              <a:ext cx="10973996" cy="219768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357512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731955" y="1930510"/>
            <a:ext cx="8181705" cy="2376780"/>
            <a:chOff x="3664219" y="1930510"/>
            <a:chExt cx="8181705" cy="2376780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850" y="1930510"/>
              <a:ext cx="5419725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850" y="3317813"/>
              <a:ext cx="7077074" cy="832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4" name="직선 화살표 연결선 33"/>
            <p:cNvCxnSpPr>
              <a:stCxn id="24" idx="1"/>
            </p:cNvCxnSpPr>
            <p:nvPr/>
          </p:nvCxnSpPr>
          <p:spPr>
            <a:xfrm flipH="1">
              <a:off x="3664219" y="2540110"/>
              <a:ext cx="1104631" cy="777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6" idx="1"/>
            </p:cNvCxnSpPr>
            <p:nvPr/>
          </p:nvCxnSpPr>
          <p:spPr>
            <a:xfrm flipH="1" flipV="1">
              <a:off x="3872448" y="3639146"/>
              <a:ext cx="896402" cy="947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7658100" y="2447789"/>
              <a:ext cx="1254406" cy="46668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7" idx="2"/>
            </p:cNvCxnSpPr>
            <p:nvPr/>
          </p:nvCxnSpPr>
          <p:spPr>
            <a:xfrm flipH="1">
              <a:off x="7083706" y="2914477"/>
              <a:ext cx="1201597" cy="139281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5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384650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14705525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F85C6AD-0751-4B6C-A5F4-516AC12DF4CE}"/>
              </a:ext>
            </a:extLst>
          </p:cNvPr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CCEC4258-E719-40F7-A7AD-240A09AA73A7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2447789"/>
              <a:ext cx="761047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209;g7c553259d1_0_81">
              <a:extLst>
                <a:ext uri="{FF2B5EF4-FFF2-40B4-BE49-F238E27FC236}">
                  <a16:creationId xmlns="" xmlns:a16="http://schemas.microsoft.com/office/drawing/2014/main" id="{F3871749-3F10-4D5D-96D4-17708C10FB40}"/>
                </a:ext>
              </a:extLst>
            </p:cNvPr>
            <p:cNvSpPr/>
            <p:nvPr/>
          </p:nvSpPr>
          <p:spPr>
            <a:xfrm rot="16080000">
              <a:off x="321801" y="184366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9;g7c553259d1_0_81">
              <a:extLst>
                <a:ext uri="{FF2B5EF4-FFF2-40B4-BE49-F238E27FC236}">
                  <a16:creationId xmlns="" xmlns:a16="http://schemas.microsoft.com/office/drawing/2014/main" id="{B60571CA-13FA-4AA2-9369-C6414EF858EC}"/>
                </a:ext>
              </a:extLst>
            </p:cNvPr>
            <p:cNvSpPr/>
            <p:nvPr/>
          </p:nvSpPr>
          <p:spPr>
            <a:xfrm rot="5400000">
              <a:off x="7760825" y="184365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F94C7356-D7A1-42AC-A4E1-2DCD8803BE02}"/>
                </a:ext>
              </a:extLst>
            </p:cNvPr>
            <p:cNvSpPr/>
            <p:nvPr/>
          </p:nvSpPr>
          <p:spPr>
            <a:xfrm>
              <a:off x="628650" y="1514475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IT</a:t>
              </a:r>
              <a:endParaRPr lang="ko-KR" altLang="en-US" sz="15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115563C6-886D-44D9-B984-839C5DACBEFC}"/>
                </a:ext>
              </a:extLst>
            </p:cNvPr>
            <p:cNvSpPr/>
            <p:nvPr/>
          </p:nvSpPr>
          <p:spPr>
            <a:xfrm>
              <a:off x="16637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가전</a:t>
              </a:r>
              <a:endParaRPr lang="ko-KR" altLang="en-US" sz="15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1B6D3888-4CA7-46A5-8E1D-81B73F59FF1F}"/>
                </a:ext>
              </a:extLst>
            </p:cNvPr>
            <p:cNvSpPr/>
            <p:nvPr/>
          </p:nvSpPr>
          <p:spPr>
            <a:xfrm>
              <a:off x="68389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여행</a:t>
              </a:r>
              <a:endParaRPr lang="ko-KR" altLang="en-US" sz="15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7C815D61-07C6-4627-90E1-2EB4D0CED5A3}"/>
                </a:ext>
              </a:extLst>
            </p:cNvPr>
            <p:cNvSpPr/>
            <p:nvPr/>
          </p:nvSpPr>
          <p:spPr>
            <a:xfrm>
              <a:off x="580390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ea typeface="맑은 고딕"/>
                </a:rPr>
                <a:t>푸드</a:t>
              </a:r>
              <a:endParaRPr lang="ko-KR" altLang="en-US" sz="1500" dirty="0" err="1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72E9870F-ABFB-494D-8023-215084EBA05C}"/>
                </a:ext>
              </a:extLst>
            </p:cNvPr>
            <p:cNvSpPr/>
            <p:nvPr/>
          </p:nvSpPr>
          <p:spPr>
            <a:xfrm>
              <a:off x="47688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뷰티</a:t>
              </a:r>
              <a:endParaRPr lang="ko-KR" altLang="en-US" sz="15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E616952D-60CD-4373-A2D0-B4FD5659943A}"/>
                </a:ext>
              </a:extLst>
            </p:cNvPr>
            <p:cNvSpPr/>
            <p:nvPr/>
          </p:nvSpPr>
          <p:spPr>
            <a:xfrm>
              <a:off x="373380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패션</a:t>
              </a:r>
              <a:endParaRPr lang="ko-KR" altLang="en-US" sz="15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D2B5723-8454-4313-A09E-3752D4CD42EF}"/>
                </a:ext>
              </a:extLst>
            </p:cNvPr>
            <p:cNvSpPr/>
            <p:nvPr/>
          </p:nvSpPr>
          <p:spPr>
            <a:xfrm>
              <a:off x="2698750" y="1504950"/>
              <a:ext cx="819150" cy="819150"/>
            </a:xfrm>
            <a:prstGeom prst="ellipse">
              <a:avLst/>
            </a:prstGeom>
            <a:solidFill>
              <a:srgbClr val="DC7F0D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가구</a:t>
              </a:r>
              <a:endParaRPr lang="ko-KR" altLang="en-US" sz="15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9539B510-6A62-45AD-BF69-1B253709CA9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86" y="1369030"/>
              <a:ext cx="7610475" cy="1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Google Shape;196;g7c553259d1_0_81"/>
            <p:cNvSpPr/>
            <p:nvPr/>
          </p:nvSpPr>
          <p:spPr>
            <a:xfrm>
              <a:off x="7826430" y="155875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565963" y="13854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21023" y="154591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" y="1165359"/>
            <a:ext cx="12025075" cy="494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62" y="2214244"/>
            <a:ext cx="7858125" cy="30670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화살표 연결선 25"/>
          <p:cNvCxnSpPr>
            <a:stCxn id="2" idx="1"/>
          </p:cNvCxnSpPr>
          <p:nvPr/>
        </p:nvCxnSpPr>
        <p:spPr>
          <a:xfrm flipH="1" flipV="1">
            <a:off x="2997843" y="3532791"/>
            <a:ext cx="934419" cy="2149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106543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6371994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=""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=""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=""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=""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=""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30002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970943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6400441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=""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=""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=""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=""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=""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3" y="1182751"/>
            <a:ext cx="9299314" cy="547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97933" y="2751667"/>
            <a:ext cx="8746067" cy="40459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35001" y="2912533"/>
            <a:ext cx="8305800" cy="2667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21" y="123716"/>
            <a:ext cx="8201025" cy="3152775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stCxn id="45" idx="1"/>
          </p:cNvCxnSpPr>
          <p:nvPr/>
        </p:nvCxnSpPr>
        <p:spPr>
          <a:xfrm flipH="1">
            <a:off x="1223513" y="1700104"/>
            <a:ext cx="2553008" cy="142925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8633265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02736989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="" xmlns:a16="http://schemas.microsoft.com/office/drawing/2014/main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773096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73520019"/>
              </p:ext>
            </p:extLst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="" xmlns:a16="http://schemas.microsoft.com/office/drawing/2014/main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="" xmlns:a16="http://schemas.microsoft.com/office/drawing/2014/main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="" xmlns:a16="http://schemas.microsoft.com/office/drawing/2014/main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="" xmlns:a16="http://schemas.microsoft.com/office/drawing/2014/main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="" xmlns:a16="http://schemas.microsoft.com/office/drawing/2014/main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="" xmlns:a16="http://schemas.microsoft.com/office/drawing/2014/main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44" y="1099440"/>
            <a:ext cx="3464243" cy="568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59506" y="1272885"/>
            <a:ext cx="3628339" cy="5515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5944" y="1359838"/>
            <a:ext cx="3489712" cy="4198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20864" y="1777702"/>
            <a:ext cx="3489712" cy="89417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472076" y="1842060"/>
            <a:ext cx="1001374" cy="77413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470091" y="1842060"/>
            <a:ext cx="2381434" cy="77413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530416" y="1899211"/>
            <a:ext cx="2254983" cy="36139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530141" y="2260600"/>
            <a:ext cx="2254983" cy="3016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420864" y="2684482"/>
            <a:ext cx="3489712" cy="89417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470091" y="2748840"/>
            <a:ext cx="2381434" cy="77413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530416" y="2805991"/>
            <a:ext cx="2254983" cy="36139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530141" y="3167380"/>
            <a:ext cx="2254983" cy="3016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422437" y="3591559"/>
            <a:ext cx="3489712" cy="89417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471664" y="3655917"/>
            <a:ext cx="2381434" cy="77413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531989" y="3713068"/>
            <a:ext cx="2254983" cy="36139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531714" y="4074457"/>
            <a:ext cx="2254983" cy="3016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472076" y="2748840"/>
            <a:ext cx="1001374" cy="77413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472076" y="3655620"/>
            <a:ext cx="1001374" cy="77413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284814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88078236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=""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90695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2228</Words>
  <Application>Microsoft Office PowerPoint</Application>
  <PresentationFormat>사용자 지정</PresentationFormat>
  <Paragraphs>906</Paragraphs>
  <Slides>25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33</cp:revision>
  <dcterms:created xsi:type="dcterms:W3CDTF">2020-01-16T07:12:04Z</dcterms:created>
  <dcterms:modified xsi:type="dcterms:W3CDTF">2020-02-27T06:26:13Z</dcterms:modified>
</cp:coreProperties>
</file>