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308" r:id="rId4"/>
    <p:sldId id="310" r:id="rId5"/>
    <p:sldId id="311" r:id="rId6"/>
    <p:sldId id="312" r:id="rId7"/>
    <p:sldId id="313" r:id="rId8"/>
    <p:sldId id="314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258" r:id="rId17"/>
    <p:sldId id="323" r:id="rId18"/>
    <p:sldId id="259" r:id="rId19"/>
    <p:sldId id="324" r:id="rId20"/>
    <p:sldId id="260" r:id="rId21"/>
    <p:sldId id="325" r:id="rId22"/>
    <p:sldId id="261" r:id="rId23"/>
    <p:sldId id="326" r:id="rId24"/>
    <p:sldId id="262" r:id="rId25"/>
    <p:sldId id="327" r:id="rId26"/>
    <p:sldId id="263" r:id="rId27"/>
    <p:sldId id="328" r:id="rId28"/>
    <p:sldId id="264" r:id="rId29"/>
    <p:sldId id="265" r:id="rId30"/>
    <p:sldId id="329" r:id="rId31"/>
    <p:sldId id="266" r:id="rId32"/>
    <p:sldId id="267" r:id="rId33"/>
    <p:sldId id="330" r:id="rId34"/>
    <p:sldId id="268" r:id="rId35"/>
    <p:sldId id="331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05" r:id="rId73"/>
    <p:sldId id="332" r:id="rId74"/>
    <p:sldId id="333" r:id="rId75"/>
    <p:sldId id="334" r:id="rId76"/>
    <p:sldId id="306" r:id="rId77"/>
    <p:sldId id="307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5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799" y="2664480"/>
            <a:ext cx="58722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\d =&gt;</a:t>
            </a:r>
            <a:r>
              <a:rPr lang="ko-KR" altLang="en-US" sz="2000" b="1" dirty="0" smtClean="0"/>
              <a:t>숫자를 나타냄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{ } </a:t>
            </a:r>
            <a:r>
              <a:rPr lang="ko-KR" altLang="en-US" sz="2000" b="1" dirty="0" smtClean="0"/>
              <a:t>반복횟수를 나타냄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\d{3} </a:t>
            </a:r>
            <a:r>
              <a:rPr lang="ko-KR" altLang="en-US" sz="2000" b="1" dirty="0" smtClean="0"/>
              <a:t>숫자가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번 반복되는 것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A(?=B) </a:t>
            </a:r>
            <a:r>
              <a:rPr lang="ko-KR" altLang="en-US" sz="2000" b="1" dirty="0" smtClean="0"/>
              <a:t>뒤에 </a:t>
            </a:r>
            <a:r>
              <a:rPr lang="en-US" altLang="ko-KR" sz="2000" b="1" dirty="0" smtClean="0"/>
              <a:t>B</a:t>
            </a:r>
            <a:r>
              <a:rPr lang="ko-KR" altLang="en-US" sz="2000" b="1" dirty="0" smtClean="0"/>
              <a:t>가 오는 </a:t>
            </a:r>
            <a:r>
              <a:rPr lang="en-US" altLang="ko-KR" sz="2000" b="1" dirty="0" smtClean="0"/>
              <a:t>A</a:t>
            </a:r>
            <a:r>
              <a:rPr lang="ko-KR" altLang="en-US" sz="2000" b="1" dirty="0" smtClean="0"/>
              <a:t>를 뜻함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\B(?=\d{3}) </a:t>
            </a:r>
            <a:r>
              <a:rPr lang="ko-KR" altLang="en-US" sz="2000" b="1" dirty="0" smtClean="0"/>
              <a:t>문자간격 뒤에 숫자가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개 오는 것을 나타냄</a:t>
            </a:r>
            <a:r>
              <a:rPr lang="en-US" altLang="ko-KR" sz="2000" b="1" dirty="0" smtClean="0"/>
              <a:t>.</a:t>
            </a:r>
          </a:p>
          <a:p>
            <a:endParaRPr lang="ko-KR" altLang="en-US" sz="2000" b="1" dirty="0"/>
          </a:p>
        </p:txBody>
      </p:sp>
      <p:pic>
        <p:nvPicPr>
          <p:cNvPr id="4" name="Picture 2" descr="C:\Users\ezen-033\Desktop\정규표현식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4" y="267493"/>
            <a:ext cx="10594975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7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Picture 2" descr="C:\Users\ezen-033\Desktop\정규표현식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203994"/>
            <a:ext cx="10274301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657600" y="1244600"/>
            <a:ext cx="457200" cy="5334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49900" y="1244600"/>
            <a:ext cx="457200" cy="5334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5300" y="1244600"/>
            <a:ext cx="457200" cy="5334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4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 descr="C:\Users\ezen-033\Desktop\정규표현식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54038"/>
            <a:ext cx="11055384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5000" y="1866900"/>
            <a:ext cx="764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: </a:t>
            </a:r>
            <a:r>
              <a:rPr lang="ko-KR" altLang="en-US" dirty="0" smtClean="0"/>
              <a:t>앞의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회이상</a:t>
            </a:r>
            <a:r>
              <a:rPr lang="ko-KR" altLang="en-US" dirty="0" smtClean="0"/>
              <a:t> 반복</a:t>
            </a:r>
            <a:endParaRPr lang="en-US" altLang="ko-KR" dirty="0" smtClean="0"/>
          </a:p>
          <a:p>
            <a:r>
              <a:rPr lang="en-US" altLang="ko-KR" dirty="0" smtClean="0"/>
              <a:t>A(?!B) :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나오지 않는 </a:t>
            </a:r>
            <a:r>
              <a:rPr lang="en-US" altLang="ko-KR" dirty="0" smtClean="0"/>
              <a:t>A</a:t>
            </a:r>
          </a:p>
          <a:p>
            <a:endParaRPr lang="en-US" altLang="ko-KR" dirty="0"/>
          </a:p>
          <a:p>
            <a:r>
              <a:rPr lang="en-US" altLang="ko-KR" dirty="0" smtClean="0"/>
              <a:t>(\d{3})+(?!\d) :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3xN</a:t>
            </a:r>
            <a:r>
              <a:rPr lang="ko-KR" altLang="en-US" dirty="0" err="1" smtClean="0"/>
              <a:t>회반복하고</a:t>
            </a:r>
            <a:r>
              <a:rPr lang="ko-KR" altLang="en-US" dirty="0" smtClean="0"/>
              <a:t> 뒤에 숫자가 나오지 않는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 descr="C:\Users\ezen-033\Desktop\정규표현식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45" y="3509665"/>
            <a:ext cx="10420953" cy="28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8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ezen-033\Desktop\데이트피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347663"/>
            <a:ext cx="6617835" cy="30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데이트피커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868738"/>
            <a:ext cx="11391386" cy="7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800" y="5054600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Date</a:t>
            </a:r>
            <a:r>
              <a:rPr lang="ko-KR" altLang="en-US" dirty="0" err="1" smtClean="0"/>
              <a:t>끼리의</a:t>
            </a:r>
            <a:r>
              <a:rPr lang="ko-KR" altLang="en-US" dirty="0" smtClean="0"/>
              <a:t> 차이는 단위가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5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3581400"/>
            <a:ext cx="984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Drag-Drop</a:t>
            </a:r>
            <a:r>
              <a:rPr lang="ko-KR" altLang="en-US" dirty="0" smtClean="0"/>
              <a:t>으로 파일 입력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클릭으로 파일 입력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삭제 가능</a:t>
            </a:r>
            <a:endParaRPr lang="ko-KR" altLang="en-US" dirty="0"/>
          </a:p>
        </p:txBody>
      </p:sp>
      <p:pic>
        <p:nvPicPr>
          <p:cNvPr id="7170" name="Picture 2" descr="C:\Users\ezen-033\Desktop\대표이미지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04825"/>
            <a:ext cx="5133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ezen-033\Desktop\대표이미지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504824"/>
            <a:ext cx="5745162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ezen-033\Desktop\대표이미지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743450"/>
            <a:ext cx="6885842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0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3949700"/>
            <a:ext cx="984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div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input[type=text]</a:t>
            </a:r>
            <a:r>
              <a:rPr lang="ko-KR" altLang="en-US" dirty="0" smtClean="0"/>
              <a:t>를 넣고 키워드 추가될 때마다</a:t>
            </a:r>
            <a:endParaRPr lang="en-US" altLang="ko-KR" dirty="0" smtClean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태그를 생성하여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태그 안에 추가</a:t>
            </a:r>
            <a:r>
              <a:rPr lang="en-US" altLang="ko-KR" dirty="0" smtClean="0"/>
              <a:t>..</a:t>
            </a:r>
          </a:p>
          <a:p>
            <a:endParaRPr lang="ko-KR" altLang="en-US" dirty="0"/>
          </a:p>
        </p:txBody>
      </p:sp>
      <p:pic>
        <p:nvPicPr>
          <p:cNvPr id="8194" name="Picture 2" descr="C:\Users\ezen-033\Desktop\키워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54024"/>
            <a:ext cx="105664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zen-033\Desktop\키워드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057399"/>
            <a:ext cx="105664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91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1096439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426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301803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en-033\Desktop\2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159208"/>
            <a:ext cx="11437938" cy="66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1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12447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9026308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184919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9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2페이지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11162"/>
            <a:ext cx="7785100" cy="61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07400" y="1612900"/>
            <a:ext cx="238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Textarea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5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1132447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3752990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21653031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413431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09426538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1909735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zen-033\Desktop\3페이지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41313"/>
            <a:ext cx="8854109" cy="567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6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557850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31609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691478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zen-033\Desktop\3페이지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90500"/>
            <a:ext cx="9315450" cy="63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39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3558797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0009197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421566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7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ezen-033\Desktop\4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52398"/>
            <a:ext cx="11482580" cy="638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7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8418694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81189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53514259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ezen-033\Desktop\EzenCrowdFunding2\gr2_lhj\안드xml\모바일페이지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49225"/>
            <a:ext cx="3695700" cy="653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345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0016149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0217289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5220607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30255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803771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9123779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zen-033\Desktop\jj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3" y="290944"/>
            <a:ext cx="11244528" cy="62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73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ezen-033\Desktop\EzenCrowdFunding2\gr2_lhj\안드xml\모바일페이지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79400"/>
            <a:ext cx="3657600" cy="647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ezen-033\Desktop\EzenCrowdFunding2\gr2_lhj\안드xml\모바일페이지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279400"/>
            <a:ext cx="3686175" cy="647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60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768091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9883408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79447180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4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996386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601050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3535162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ezen-033\Desktop\EzenCrowdFunding2\gr2_lhj\안드xml\모바일페이지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69862"/>
            <a:ext cx="3705225" cy="646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zen-033\Desktop\EzenCrowdFunding2\gr2_lhj\안드xml\모바일페이지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169862"/>
            <a:ext cx="3686175" cy="653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11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6957081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5934942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10999213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8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ezen-033\Desktop\EzenCrowdFunding2\gr2_lhj\안드xml\모바일페이지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74625"/>
            <a:ext cx="3714750" cy="653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156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405156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462453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0884468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896441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80796045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725862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84908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8857734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819129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7790443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3184924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603706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80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en-033\Desktop\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2" y="2048562"/>
            <a:ext cx="10512858" cy="6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94600" y="1932420"/>
            <a:ext cx="1955800" cy="10012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ezen-033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1" y="279400"/>
            <a:ext cx="10373159" cy="1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542" y="3302000"/>
            <a:ext cx="812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문자열의 내부 함수</a:t>
            </a:r>
            <a:endParaRPr lang="en-US" altLang="ko-KR" dirty="0" smtClean="0"/>
          </a:p>
          <a:p>
            <a:r>
              <a:rPr lang="en-US" altLang="ko-KR" dirty="0" err="1" smtClean="0"/>
              <a:t>String.length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=&gt; </a:t>
            </a:r>
            <a:r>
              <a:rPr lang="ko-KR" altLang="en-US" dirty="0" smtClean="0">
                <a:sym typeface="Wingdings" panose="05000000000000000000" pitchFamily="2" charset="2"/>
              </a:rPr>
              <a:t>문자열의 길이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851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619380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9722463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598911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379368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8810582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5383873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940586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13323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0260551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6501170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984097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7757320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8408406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086484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4883658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255561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0037414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52862404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5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2913725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044961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26133062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5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162464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184761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252949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470917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5027467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09253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148146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6929615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2901243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6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zen-033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22250"/>
            <a:ext cx="7178676" cy="20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zen-033\Desktop\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463800"/>
            <a:ext cx="74723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ezen-033\Desktop\2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9" y="4121150"/>
            <a:ext cx="8072351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457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08640583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3807696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983656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2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2160085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1949614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513980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2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0539379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68215128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7323894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3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8910968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29407765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6" y="1520570"/>
            <a:ext cx="3752702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입금 받으실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3374186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399749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97003902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9524920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9930412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170329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36311976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5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13861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6022106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7787918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6991393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33709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12304779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5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656198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4628885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6909425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0723598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439247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5231768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zen-033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22250"/>
            <a:ext cx="7178676" cy="20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9800" y="2717800"/>
            <a:ext cx="758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Number(</a:t>
            </a:r>
            <a:r>
              <a:rPr lang="ko-KR" altLang="en-US" sz="2400" dirty="0" smtClean="0"/>
              <a:t>문자열</a:t>
            </a:r>
            <a:r>
              <a:rPr lang="en-US" altLang="ko-KR" sz="2400" dirty="0" smtClean="0"/>
              <a:t>) =&gt; </a:t>
            </a:r>
            <a:r>
              <a:rPr lang="en-US" altLang="ko-KR" sz="2400" dirty="0" err="1" smtClean="0"/>
              <a:t>NaN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Number.isNaN</a:t>
            </a:r>
            <a:r>
              <a:rPr lang="en-US" altLang="ko-KR" sz="2400" dirty="0" smtClean="0"/>
              <a:t>( </a:t>
            </a:r>
            <a:r>
              <a:rPr lang="en-US" altLang="ko-KR" sz="2400" dirty="0" err="1" smtClean="0"/>
              <a:t>NaN</a:t>
            </a:r>
            <a:r>
              <a:rPr lang="en-US" altLang="ko-KR" sz="2400" dirty="0" smtClean="0"/>
              <a:t> ) =&gt; true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67633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638279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0201362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6824192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9136938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7241346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3374096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0554688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8340017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22830124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7613470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1571776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51017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928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844184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30584580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709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062232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5017575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132756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772595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626947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2288372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242179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426951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754935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57883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4404114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0975103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41830313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153987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1092290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898179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3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ezen-033\Desktop\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" y="457200"/>
            <a:ext cx="74723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1700" y="2131080"/>
            <a:ext cx="767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비교연산자 </a:t>
            </a:r>
            <a:r>
              <a:rPr lang="en-US" altLang="ko-KR" sz="2800" dirty="0" smtClean="0"/>
              <a:t>‘&gt;’ </a:t>
            </a:r>
            <a:r>
              <a:rPr lang="ko-KR" altLang="en-US" sz="2800" dirty="0" smtClean="0"/>
              <a:t>사용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1995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502299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8862536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57280881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2108386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4403901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9001817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1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81892634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admin_w_hj_edit_category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87739252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1052557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164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ezen-033\Desktop\카테고리관리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77800"/>
            <a:ext cx="10899271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534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ezen-033\Desktop\카테고리관리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436563"/>
            <a:ext cx="8107363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22300" y="863600"/>
            <a:ext cx="8509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21200" y="897235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추가버튼이 클릭 될 때</a:t>
            </a:r>
            <a:endParaRPr lang="en-US" altLang="ko-KR" dirty="0" smtClean="0"/>
          </a:p>
          <a:p>
            <a:r>
              <a:rPr lang="ko-KR" altLang="en-US" dirty="0" smtClean="0"/>
              <a:t>아래 추가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hidden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true-false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번갈아서</a:t>
            </a:r>
            <a:r>
              <a:rPr lang="ko-KR" altLang="en-US" dirty="0" smtClean="0"/>
              <a:t> 바뀜</a:t>
            </a:r>
            <a:endParaRPr lang="ko-KR" altLang="en-US" dirty="0"/>
          </a:p>
        </p:txBody>
      </p:sp>
      <p:pic>
        <p:nvPicPr>
          <p:cNvPr id="11268" name="Picture 4" descr="C:\Users\ezen-033\Desktop\카테고리관리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29" y="4186238"/>
            <a:ext cx="5124521" cy="9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3811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ezen-033\Desktop\카테고리관리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111125"/>
            <a:ext cx="10258426" cy="65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0200" y="431800"/>
            <a:ext cx="8686800" cy="14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 descr="C:\Users\ezen-033\Desktop\카테고리관리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89163"/>
            <a:ext cx="48768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ezen-033\Desktop\카테고리관리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3592513"/>
            <a:ext cx="9285287" cy="207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9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421612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1097530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07894844"/>
              </p:ext>
            </p:extLst>
          </p:nvPr>
        </p:nvGraphicFramePr>
        <p:xfrm>
          <a:off x="8843382" y="836712"/>
          <a:ext cx="2952330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승인을 기다리는 프로젝트 리스트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리스트내용</a:t>
                      </a:r>
                      <a:r>
                        <a:rPr lang="en-US" altLang="ko-KR" sz="1300" b="0" u="none" strike="noStrike" cap="none" dirty="0" smtClean="0"/>
                        <a:t>: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분류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투자</a:t>
                      </a:r>
                      <a:r>
                        <a:rPr lang="en-US" altLang="ko-KR" sz="1300" b="0" u="none" strike="noStrike" cap="none" dirty="0" smtClean="0"/>
                        <a:t>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</a:t>
                      </a:r>
                      <a:r>
                        <a:rPr lang="en-US" altLang="ko-KR" sz="1300" b="0" u="none" strike="noStrike" cap="none" dirty="0" smtClean="0"/>
                        <a:t>(IT </a:t>
                      </a:r>
                      <a:r>
                        <a:rPr lang="ko-KR" altLang="en-US" sz="1300" b="0" u="none" strike="noStrike" cap="none" dirty="0" smtClean="0"/>
                        <a:t>등</a:t>
                      </a:r>
                      <a:r>
                        <a:rPr lang="en-US" altLang="ko-KR" sz="1300" b="0" u="none" strike="noStrike" cap="none" dirty="0" smtClean="0"/>
                        <a:t>..),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프로젝트명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메이커</a:t>
                      </a:r>
                      <a:r>
                        <a:rPr lang="en-US" altLang="ko-KR" sz="1300" b="0" u="none" strike="noStrike" cap="none" dirty="0" smtClean="0"/>
                        <a:t>ID,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상세보기버튼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0800" y="2852936"/>
            <a:ext cx="7024955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0800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95677" y="2276872"/>
            <a:ext cx="117569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1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27394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카테고</a:t>
            </a:r>
            <a:r>
              <a:rPr lang="ko-KR" altLang="en-US" sz="1100">
                <a:solidFill>
                  <a:schemeClr val="tx1"/>
                </a:solidFill>
              </a:rPr>
              <a:t>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9413" y="2852936"/>
            <a:ext cx="29293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4585" y="2852936"/>
            <a:ext cx="11362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메이커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리워드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7394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015" y="3212976"/>
            <a:ext cx="295173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지능형 스피커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39388" y="3212976"/>
            <a:ext cx="113148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helloman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/>
              <a:t>프로젝트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541086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3234664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132708"/>
              </p:ext>
            </p:extLst>
          </p:nvPr>
        </p:nvGraphicFramePr>
        <p:xfrm>
          <a:off x="8843382" y="836712"/>
          <a:ext cx="2952330" cy="2484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상품 등록페이지와 유사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등록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보류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내용이 미흡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메이커에게 알림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 거절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 거절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28241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지능형 스피커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20020" y="2204864"/>
            <a:ext cx="625986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사업자등록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세부이미지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옵션들</a:t>
            </a:r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등록페이지 참고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2877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</a:t>
            </a:r>
            <a:r>
              <a:rPr lang="ko-KR" altLang="en-US" sz="1100">
                <a:solidFill>
                  <a:schemeClr val="tx1"/>
                </a:solidFill>
              </a:rPr>
              <a:t>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98373" y="6021288"/>
            <a:ext cx="124075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승인거</a:t>
            </a:r>
            <a:r>
              <a:rPr lang="ko-KR" altLang="en-US" sz="1100">
                <a:solidFill>
                  <a:schemeClr val="tx1"/>
                </a:solidFill>
              </a:rPr>
              <a:t>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0991" y="587727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ezen-033\Desktop\2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9" y="425450"/>
            <a:ext cx="8072351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ezen-033\Desktop\2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2635250"/>
            <a:ext cx="935513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0100" y="4419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정규표현식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85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zen-033\Desktop\2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412750"/>
            <a:ext cx="10722098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664480"/>
            <a:ext cx="1368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/\B/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g:</a:t>
            </a:r>
            <a:r>
              <a:rPr lang="ko-KR" altLang="en-US" sz="2000" b="1" dirty="0" smtClean="0"/>
              <a:t>전역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g:</a:t>
            </a:r>
            <a:r>
              <a:rPr lang="ko-KR" altLang="en-US" sz="2000" b="1" dirty="0" smtClean="0"/>
              <a:t>전역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없을 때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pic>
        <p:nvPicPr>
          <p:cNvPr id="1026" name="Picture 2" descr="C:\Users\ezen-033\Desktop\정규표현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4" y="2280166"/>
            <a:ext cx="8408629" cy="12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ezen-033\Desktop\전역없을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4" y="4711700"/>
            <a:ext cx="8537576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01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3731</Words>
  <Application>Microsoft Office PowerPoint</Application>
  <PresentationFormat>사용자 지정</PresentationFormat>
  <Paragraphs>1608</Paragraphs>
  <Slides>77</Slides>
  <Notes>51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78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37</cp:revision>
  <dcterms:created xsi:type="dcterms:W3CDTF">2020-01-16T07:12:04Z</dcterms:created>
  <dcterms:modified xsi:type="dcterms:W3CDTF">2020-02-27T06:57:10Z</dcterms:modified>
</cp:coreProperties>
</file>