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42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/>
              <a:t>3</a:t>
            </a:r>
            <a:endParaRPr lang="en-US" altLang="ko-KR" dirty="0" smtClean="0"/>
          </a:p>
          <a:p>
            <a:r>
              <a:rPr lang="ko-KR" altLang="en-US" dirty="0" err="1" smtClean="0"/>
              <a:t>크라우드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fun</a:t>
            </a:r>
            <a:r>
              <a:rPr lang="ko-KR" altLang="en-US" dirty="0" err="1" smtClean="0"/>
              <a:t>딩딩디리이딩디이딩딩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Words>10</Words>
  <Application>Microsoft Office PowerPoint</Application>
  <PresentationFormat>사용자 지정</PresentationFormat>
  <Paragraphs>4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화면 설계서!!!!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507-06</cp:lastModifiedBy>
  <cp:revision>40</cp:revision>
  <dcterms:created xsi:type="dcterms:W3CDTF">2020-01-16T07:12:04Z</dcterms:created>
  <dcterms:modified xsi:type="dcterms:W3CDTF">2020-02-20T05:59:47Z</dcterms:modified>
</cp:coreProperties>
</file>