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28" Type="http://schemas.microsoft.com/office/2016/11/relationships/changesInfo" Target="changesInfos/changesInfo1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10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화면 설계서!!!!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77</cp:revision>
  <dcterms:created xsi:type="dcterms:W3CDTF">2020-01-16T07:12:04Z</dcterms:created>
  <dcterms:modified xsi:type="dcterms:W3CDTF">2020-02-20T05:59:41Z</dcterms:modified>
</cp:coreProperties>
</file>