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73" r:id="rId4"/>
    <p:sldId id="274" r:id="rId5"/>
    <p:sldId id="275" r:id="rId6"/>
    <p:sldId id="259" r:id="rId7"/>
    <p:sldId id="260" r:id="rId8"/>
    <p:sldId id="261" r:id="rId9"/>
    <p:sldId id="262" r:id="rId10"/>
    <p:sldId id="276" r:id="rId11"/>
    <p:sldId id="277" r:id="rId12"/>
    <p:sldId id="263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7F0D"/>
    <a:srgbClr val="F3B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0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hee Yu" userId="4051f0d4ba1c3c84" providerId="LiveId" clId="{CDB65125-1AE6-488A-A7A3-4F86B209CF62}"/>
    <pc:docChg chg="undo custSel addSld modSld">
      <pc:chgData name="Seohee Yu" userId="4051f0d4ba1c3c84" providerId="LiveId" clId="{CDB65125-1AE6-488A-A7A3-4F86B209CF62}" dt="2020-02-03T12:13:04.599" v="1984" actId="14100"/>
      <pc:docMkLst>
        <pc:docMk/>
      </pc:docMkLst>
      <pc:sldChg chg="addSp delSp modSp">
        <pc:chgData name="Seohee Yu" userId="4051f0d4ba1c3c84" providerId="LiveId" clId="{CDB65125-1AE6-488A-A7A3-4F86B209CF62}" dt="2020-02-03T12:13:04.599" v="1984" actId="14100"/>
        <pc:sldMkLst>
          <pc:docMk/>
          <pc:sldMk cId="2165752945" sldId="258"/>
        </pc:sldMkLst>
        <pc:spChg chg="add del mod">
          <ac:chgData name="Seohee Yu" userId="4051f0d4ba1c3c84" providerId="LiveId" clId="{CDB65125-1AE6-488A-A7A3-4F86B209CF62}" dt="2020-02-03T12:09:51.921" v="1934" actId="478"/>
          <ac:spMkLst>
            <pc:docMk/>
            <pc:sldMk cId="2165752945" sldId="258"/>
            <ac:spMk id="3" creationId="{F213DFAC-B980-4818-9380-2BD6B2D18F0D}"/>
          </ac:spMkLst>
        </pc:spChg>
        <pc:spChg chg="add del">
          <ac:chgData name="Seohee Yu" userId="4051f0d4ba1c3c84" providerId="LiveId" clId="{CDB65125-1AE6-488A-A7A3-4F86B209CF62}" dt="2020-02-03T11:50:14.129" v="407"/>
          <ac:spMkLst>
            <pc:docMk/>
            <pc:sldMk cId="2165752945" sldId="258"/>
            <ac:spMk id="5" creationId="{68968087-DBEC-4E6E-89DB-812C20A62F3C}"/>
          </ac:spMkLst>
        </pc:spChg>
        <pc:spChg chg="add del">
          <ac:chgData name="Seohee Yu" userId="4051f0d4ba1c3c84" providerId="LiveId" clId="{CDB65125-1AE6-488A-A7A3-4F86B209CF62}" dt="2020-02-03T11:50:50.985" v="409"/>
          <ac:spMkLst>
            <pc:docMk/>
            <pc:sldMk cId="2165752945" sldId="258"/>
            <ac:spMk id="6" creationId="{3332C40D-FBD9-42A1-8E5D-47CA353B273C}"/>
          </ac:spMkLst>
        </pc:spChg>
        <pc:spChg chg="add del mod">
          <ac:chgData name="Seohee Yu" userId="4051f0d4ba1c3c84" providerId="LiveId" clId="{CDB65125-1AE6-488A-A7A3-4F86B209CF62}" dt="2020-02-03T12:09:52.632" v="1935" actId="478"/>
          <ac:spMkLst>
            <pc:docMk/>
            <pc:sldMk cId="2165752945" sldId="258"/>
            <ac:spMk id="22" creationId="{DAA91613-EEAE-4547-9607-5C31EFEDD51A}"/>
          </ac:spMkLst>
        </pc:spChg>
        <pc:spChg chg="add del mod">
          <ac:chgData name="Seohee Yu" userId="4051f0d4ba1c3c84" providerId="LiveId" clId="{CDB65125-1AE6-488A-A7A3-4F86B209CF62}" dt="2020-02-03T12:10:10.078" v="1944" actId="478"/>
          <ac:spMkLst>
            <pc:docMk/>
            <pc:sldMk cId="2165752945" sldId="258"/>
            <ac:spMk id="24" creationId="{FA924531-B695-486B-B66B-3AE8EF5C2EF7}"/>
          </ac:spMkLst>
        </pc:spChg>
        <pc:spChg chg="add del mod">
          <ac:chgData name="Seohee Yu" userId="4051f0d4ba1c3c84" providerId="LiveId" clId="{CDB65125-1AE6-488A-A7A3-4F86B209CF62}" dt="2020-02-03T12:10:08.196" v="1943" actId="478"/>
          <ac:spMkLst>
            <pc:docMk/>
            <pc:sldMk cId="2165752945" sldId="258"/>
            <ac:spMk id="25" creationId="{634575AB-B042-4970-9377-76BCCED0D0A9}"/>
          </ac:spMkLst>
        </pc:spChg>
        <pc:spChg chg="add del mod">
          <ac:chgData name="Seohee Yu" userId="4051f0d4ba1c3c84" providerId="LiveId" clId="{CDB65125-1AE6-488A-A7A3-4F86B209CF62}" dt="2020-02-03T12:09:54.409" v="1937" actId="478"/>
          <ac:spMkLst>
            <pc:docMk/>
            <pc:sldMk cId="2165752945" sldId="258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10:59.750" v="1956" actId="14100"/>
          <ac:spMkLst>
            <pc:docMk/>
            <pc:sldMk cId="2165752945" sldId="258"/>
            <ac:spMk id="27" creationId="{8A8D20EF-74A5-4DFF-ACEC-B06700D8C3C6}"/>
          </ac:spMkLst>
        </pc:spChg>
        <pc:spChg chg="add mod">
          <ac:chgData name="Seohee Yu" userId="4051f0d4ba1c3c84" providerId="LiveId" clId="{CDB65125-1AE6-488A-A7A3-4F86B209CF62}" dt="2020-02-03T11:48:10.950" v="405" actId="20577"/>
          <ac:spMkLst>
            <pc:docMk/>
            <pc:sldMk cId="2165752945" sldId="258"/>
            <ac:spMk id="28" creationId="{F407C789-3BA0-4D87-96D8-AE1934B6AB20}"/>
          </ac:spMkLst>
        </pc:spChg>
        <pc:spChg chg="add mod">
          <ac:chgData name="Seohee Yu" userId="4051f0d4ba1c3c84" providerId="LiveId" clId="{CDB65125-1AE6-488A-A7A3-4F86B209CF62}" dt="2020-02-03T11:53:12.513" v="600" actId="20577"/>
          <ac:spMkLst>
            <pc:docMk/>
            <pc:sldMk cId="2165752945" sldId="258"/>
            <ac:spMk id="31" creationId="{5866C11F-D83C-4D2C-B5A3-F7B5B1E82F04}"/>
          </ac:spMkLst>
        </pc:spChg>
        <pc:spChg chg="mod">
          <ac:chgData name="Seohee Yu" userId="4051f0d4ba1c3c84" providerId="LiveId" clId="{CDB65125-1AE6-488A-A7A3-4F86B209CF62}" dt="2020-02-03T12:13:04.599" v="1984" actId="14100"/>
          <ac:spMkLst>
            <pc:docMk/>
            <pc:sldMk cId="2165752945" sldId="258"/>
            <ac:spMk id="34" creationId="{06AC9F09-5745-468D-A6F4-A81F0C5A58E2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64" creationId="{00000000-0000-0000-0000-000000000000}"/>
          </ac:spMkLst>
        </pc:spChg>
        <pc:spChg chg="mod">
          <ac:chgData name="Seohee Yu" userId="4051f0d4ba1c3c84" providerId="LiveId" clId="{CDB65125-1AE6-488A-A7A3-4F86B209CF62}" dt="2020-02-03T12:09:57.751" v="1940" actId="1076"/>
          <ac:spMkLst>
            <pc:docMk/>
            <pc:sldMk cId="2165752945" sldId="258"/>
            <ac:spMk id="168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0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5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6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216" creationId="{00000000-0000-0000-0000-000000000000}"/>
          </ac:spMkLst>
        </pc:spChg>
        <pc:grpChg chg="del">
          <ac:chgData name="Seohee Yu" userId="4051f0d4ba1c3c84" providerId="LiveId" clId="{CDB65125-1AE6-488A-A7A3-4F86B209CF62}" dt="2020-02-03T11:18:09.554" v="1" actId="478"/>
          <ac:grpSpMkLst>
            <pc:docMk/>
            <pc:sldMk cId="2165752945" sldId="258"/>
            <ac:grpSpMk id="2" creationId="{00000000-0000-0000-0000-000000000000}"/>
          </ac:grpSpMkLst>
        </pc:grpChg>
        <pc:grpChg chg="add">
          <ac:chgData name="Seohee Yu" userId="4051f0d4ba1c3c84" providerId="LiveId" clId="{CDB65125-1AE6-488A-A7A3-4F86B209CF62}" dt="2020-02-03T12:09:55.288" v="1938"/>
          <ac:grpSpMkLst>
            <pc:docMk/>
            <pc:sldMk cId="2165752945" sldId="258"/>
            <ac:grpSpMk id="32" creationId="{454030F9-46DD-4F75-AC0F-4E3B86331686}"/>
          </ac:grpSpMkLst>
        </pc:grpChg>
        <pc:graphicFrameChg chg="mod">
          <ac:chgData name="Seohee Yu" userId="4051f0d4ba1c3c84" providerId="LiveId" clId="{CDB65125-1AE6-488A-A7A3-4F86B209CF62}" dt="2020-02-03T11:18:02.929" v="0"/>
          <ac:graphicFrameMkLst>
            <pc:docMk/>
            <pc:sldMk cId="2165752945" sldId="258"/>
            <ac:graphicFrameMk id="169" creationId="{00000000-0000-0000-0000-000000000000}"/>
          </ac:graphicFrameMkLst>
        </pc:graphicFrameChg>
        <pc:picChg chg="add del mod">
          <ac:chgData name="Seohee Yu" userId="4051f0d4ba1c3c84" providerId="LiveId" clId="{CDB65125-1AE6-488A-A7A3-4F86B209CF62}" dt="2020-02-03T11:40:29.087" v="136" actId="478"/>
          <ac:picMkLst>
            <pc:docMk/>
            <pc:sldMk cId="2165752945" sldId="258"/>
            <ac:picMk id="4" creationId="{AC903DEC-946F-4B90-BA86-809CDF0A3884}"/>
          </ac:picMkLst>
        </pc:picChg>
      </pc:sldChg>
      <pc:sldChg chg="addSp delSp modSp add">
        <pc:chgData name="Seohee Yu" userId="4051f0d4ba1c3c84" providerId="LiveId" clId="{CDB65125-1AE6-488A-A7A3-4F86B209CF62}" dt="2020-02-03T12:09:47.438" v="1933"/>
        <pc:sldMkLst>
          <pc:docMk/>
          <pc:sldMk cId="2910773110" sldId="259"/>
        </pc:sldMkLst>
        <pc:spChg chg="del">
          <ac:chgData name="Seohee Yu" userId="4051f0d4ba1c3c84" providerId="LiveId" clId="{CDB65125-1AE6-488A-A7A3-4F86B209CF62}" dt="2020-02-03T12:09:42.857" v="1929" actId="478"/>
          <ac:spMkLst>
            <pc:docMk/>
            <pc:sldMk cId="2910773110" sldId="259"/>
            <ac:spMk id="3" creationId="{F213DFAC-B980-4818-9380-2BD6B2D18F0D}"/>
          </ac:spMkLst>
        </pc:spChg>
        <pc:spChg chg="add mod">
          <ac:chgData name="Seohee Yu" userId="4051f0d4ba1c3c84" providerId="LiveId" clId="{CDB65125-1AE6-488A-A7A3-4F86B209CF62}" dt="2020-02-03T12:03:50.568" v="960" actId="1076"/>
          <ac:spMkLst>
            <pc:docMk/>
            <pc:sldMk cId="2910773110" sldId="259"/>
            <ac:spMk id="10" creationId="{3F4E4665-3A12-4ADD-9349-0466AD9379E9}"/>
          </ac:spMkLst>
        </pc:spChg>
        <pc:spChg chg="add mod">
          <ac:chgData name="Seohee Yu" userId="4051f0d4ba1c3c84" providerId="LiveId" clId="{CDB65125-1AE6-488A-A7A3-4F86B209CF62}" dt="2020-02-03T11:59:32.516" v="680" actId="164"/>
          <ac:spMkLst>
            <pc:docMk/>
            <pc:sldMk cId="2910773110" sldId="259"/>
            <ac:spMk id="21" creationId="{B3C0FE6C-9934-4CDA-9D8C-67C836C2B08B}"/>
          </ac:spMkLst>
        </pc:spChg>
        <pc:spChg chg="del">
          <ac:chgData name="Seohee Yu" userId="4051f0d4ba1c3c84" providerId="LiveId" clId="{CDB65125-1AE6-488A-A7A3-4F86B209CF62}" dt="2020-02-03T12:09:44.993" v="1931" actId="478"/>
          <ac:spMkLst>
            <pc:docMk/>
            <pc:sldMk cId="2910773110" sldId="259"/>
            <ac:spMk id="22" creationId="{DAA91613-EEAE-4547-9607-5C31EFEDD51A}"/>
          </ac:spMkLst>
        </pc:spChg>
        <pc:spChg chg="add del mod">
          <ac:chgData name="Seohee Yu" userId="4051f0d4ba1c3c84" providerId="LiveId" clId="{CDB65125-1AE6-488A-A7A3-4F86B209CF62}" dt="2020-02-03T11:59:02.923" v="673" actId="478"/>
          <ac:spMkLst>
            <pc:docMk/>
            <pc:sldMk cId="2910773110" sldId="259"/>
            <ac:spMk id="23" creationId="{2DDA1181-4A81-49F2-AF89-5DA8360B0012}"/>
          </ac:spMkLst>
        </pc:spChg>
        <pc:spChg chg="del mod">
          <ac:chgData name="Seohee Yu" userId="4051f0d4ba1c3c84" providerId="LiveId" clId="{CDB65125-1AE6-488A-A7A3-4F86B209CF62}" dt="2020-02-03T12:01:41.918" v="697" actId="478"/>
          <ac:spMkLst>
            <pc:docMk/>
            <pc:sldMk cId="2910773110" sldId="259"/>
            <ac:spMk id="24" creationId="{FA924531-B695-486B-B66B-3AE8EF5C2EF7}"/>
          </ac:spMkLst>
        </pc:spChg>
        <pc:spChg chg="del mod">
          <ac:chgData name="Seohee Yu" userId="4051f0d4ba1c3c84" providerId="LiveId" clId="{CDB65125-1AE6-488A-A7A3-4F86B209CF62}" dt="2020-02-03T12:01:43.760" v="698" actId="478"/>
          <ac:spMkLst>
            <pc:docMk/>
            <pc:sldMk cId="2910773110" sldId="259"/>
            <ac:spMk id="25" creationId="{634575AB-B042-4970-9377-76BCCED0D0A9}"/>
          </ac:spMkLst>
        </pc:spChg>
        <pc:spChg chg="del mod">
          <ac:chgData name="Seohee Yu" userId="4051f0d4ba1c3c84" providerId="LiveId" clId="{CDB65125-1AE6-488A-A7A3-4F86B209CF62}" dt="2020-02-03T12:09:46.560" v="1932" actId="478"/>
          <ac:spMkLst>
            <pc:docMk/>
            <pc:sldMk cId="2910773110" sldId="259"/>
            <ac:spMk id="26" creationId="{8789D846-C43F-4065-9E99-305107AA0DFD}"/>
          </ac:spMkLst>
        </pc:spChg>
        <pc:spChg chg="del">
          <ac:chgData name="Seohee Yu" userId="4051f0d4ba1c3c84" providerId="LiveId" clId="{CDB65125-1AE6-488A-A7A3-4F86B209CF62}" dt="2020-02-03T11:53:23.474" v="602" actId="478"/>
          <ac:spMkLst>
            <pc:docMk/>
            <pc:sldMk cId="2910773110" sldId="259"/>
            <ac:spMk id="27" creationId="{8A8D20EF-74A5-4DFF-ACEC-B06700D8C3C6}"/>
          </ac:spMkLst>
        </pc:spChg>
        <pc:spChg chg="del">
          <ac:chgData name="Seohee Yu" userId="4051f0d4ba1c3c84" providerId="LiveId" clId="{CDB65125-1AE6-488A-A7A3-4F86B209CF62}" dt="2020-02-03T11:54:27.787" v="606" actId="478"/>
          <ac:spMkLst>
            <pc:docMk/>
            <pc:sldMk cId="2910773110" sldId="259"/>
            <ac:spMk id="28" creationId="{F407C789-3BA0-4D87-96D8-AE1934B6AB20}"/>
          </ac:spMkLst>
        </pc:spChg>
        <pc:spChg chg="add del mod">
          <ac:chgData name="Seohee Yu" userId="4051f0d4ba1c3c84" providerId="LiveId" clId="{CDB65125-1AE6-488A-A7A3-4F86B209CF62}" dt="2020-02-03T11:58:49.219" v="666" actId="478"/>
          <ac:spMkLst>
            <pc:docMk/>
            <pc:sldMk cId="2910773110" sldId="259"/>
            <ac:spMk id="29" creationId="{986ED4D9-B83D-4023-9950-B2C73C90A3E1}"/>
          </ac:spMkLst>
        </pc:spChg>
        <pc:spChg chg="add del mod">
          <ac:chgData name="Seohee Yu" userId="4051f0d4ba1c3c84" providerId="LiveId" clId="{CDB65125-1AE6-488A-A7A3-4F86B209CF62}" dt="2020-02-03T11:58:50.697" v="667" actId="478"/>
          <ac:spMkLst>
            <pc:docMk/>
            <pc:sldMk cId="2910773110" sldId="259"/>
            <ac:spMk id="30" creationId="{343CF366-625D-446F-92E1-D6C366B9B860}"/>
          </ac:spMkLst>
        </pc:spChg>
        <pc:spChg chg="mod">
          <ac:chgData name="Seohee Yu" userId="4051f0d4ba1c3c84" providerId="LiveId" clId="{CDB65125-1AE6-488A-A7A3-4F86B209CF62}" dt="2020-02-03T11:59:32.516" v="680" actId="164"/>
          <ac:spMkLst>
            <pc:docMk/>
            <pc:sldMk cId="2910773110" sldId="259"/>
            <ac:spMk id="31" creationId="{5866C11F-D83C-4D2C-B5A3-F7B5B1E82F04}"/>
          </ac:spMkLst>
        </pc:spChg>
        <pc:spChg chg="add del mod">
          <ac:chgData name="Seohee Yu" userId="4051f0d4ba1c3c84" providerId="LiveId" clId="{CDB65125-1AE6-488A-A7A3-4F86B209CF62}" dt="2020-02-03T11:59:04.414" v="674" actId="478"/>
          <ac:spMkLst>
            <pc:docMk/>
            <pc:sldMk cId="2910773110" sldId="259"/>
            <ac:spMk id="32" creationId="{7FB21688-C208-4EF1-B89A-33EA4EAB01B5}"/>
          </ac:spMkLst>
        </pc:spChg>
        <pc:spChg chg="mod">
          <ac:chgData name="Seohee Yu" userId="4051f0d4ba1c3c84" providerId="LiveId" clId="{CDB65125-1AE6-488A-A7A3-4F86B209CF62}" dt="2020-02-03T11:59:58.778" v="687" actId="368"/>
          <ac:spMkLst>
            <pc:docMk/>
            <pc:sldMk cId="2910773110" sldId="259"/>
            <ac:spMk id="40" creationId="{4787665F-74CA-4DE4-B47D-5B901B0AD717}"/>
          </ac:spMkLst>
        </pc:spChg>
        <pc:spChg chg="mod">
          <ac:chgData name="Seohee Yu" userId="4051f0d4ba1c3c84" providerId="LiveId" clId="{CDB65125-1AE6-488A-A7A3-4F86B209CF62}" dt="2020-02-03T11:59:58.778" v="687" actId="368"/>
          <ac:spMkLst>
            <pc:docMk/>
            <pc:sldMk cId="2910773110" sldId="259"/>
            <ac:spMk id="41" creationId="{6F754AF6-0667-4AFF-9FDC-50357FF60F1F}"/>
          </ac:spMkLst>
        </pc:spChg>
        <pc:spChg chg="add mod">
          <ac:chgData name="Seohee Yu" userId="4051f0d4ba1c3c84" providerId="LiveId" clId="{CDB65125-1AE6-488A-A7A3-4F86B209CF62}" dt="2020-02-03T12:04:14.764" v="1028" actId="20577"/>
          <ac:spMkLst>
            <pc:docMk/>
            <pc:sldMk cId="2910773110" sldId="259"/>
            <ac:spMk id="75" creationId="{02DFCA5E-27E6-453B-A74E-8FFA6D4493D2}"/>
          </ac:spMkLst>
        </pc:spChg>
        <pc:spChg chg="mod">
          <ac:chgData name="Seohee Yu" userId="4051f0d4ba1c3c84" providerId="LiveId" clId="{CDB65125-1AE6-488A-A7A3-4F86B209CF62}" dt="2020-02-03T11:58:55.897" v="670" actId="1076"/>
          <ac:spMkLst>
            <pc:docMk/>
            <pc:sldMk cId="2910773110" sldId="259"/>
            <ac:spMk id="168" creationId="{00000000-0000-0000-0000-000000000000}"/>
          </ac:spMkLst>
        </pc:spChg>
        <pc:grpChg chg="add mod">
          <ac:chgData name="Seohee Yu" userId="4051f0d4ba1c3c84" providerId="LiveId" clId="{CDB65125-1AE6-488A-A7A3-4F86B209CF62}" dt="2020-02-03T12:00:09.946" v="691" actId="164"/>
          <ac:grpSpMkLst>
            <pc:docMk/>
            <pc:sldMk cId="2910773110" sldId="259"/>
            <ac:grpSpMk id="7" creationId="{8834A7D0-76B4-45F1-B59D-FD8735D4521F}"/>
          </ac:grpSpMkLst>
        </pc:grpChg>
        <pc:grpChg chg="add mod">
          <ac:chgData name="Seohee Yu" userId="4051f0d4ba1c3c84" providerId="LiveId" clId="{CDB65125-1AE6-488A-A7A3-4F86B209CF62}" dt="2020-02-03T12:00:09.946" v="691" actId="164"/>
          <ac:grpSpMkLst>
            <pc:docMk/>
            <pc:sldMk cId="2910773110" sldId="259"/>
            <ac:grpSpMk id="8" creationId="{37933C1A-A1E4-40BC-B5C7-C6CF8129EF2C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9" creationId="{62A18DB4-458D-4405-AF44-ABEAF81A218F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33" creationId="{6FC753D3-1CC9-4143-8D63-97C3D1ABE135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36" creationId="{A1F01CE2-95A0-4E01-9ABC-2AD90DC2A490}"/>
          </ac:grpSpMkLst>
        </pc:grpChg>
        <pc:grpChg chg="add mod">
          <ac:chgData name="Seohee Yu" userId="4051f0d4ba1c3c84" providerId="LiveId" clId="{CDB65125-1AE6-488A-A7A3-4F86B209CF62}" dt="2020-02-03T11:59:59.276" v="688" actId="571"/>
          <ac:grpSpMkLst>
            <pc:docMk/>
            <pc:sldMk cId="2910773110" sldId="259"/>
            <ac:grpSpMk id="39" creationId="{9DD14CBE-E758-4BDB-A672-B7CDDC7B3FD2}"/>
          </ac:grpSpMkLst>
        </pc:grpChg>
        <pc:grpChg chg="add mod">
          <ac:chgData name="Seohee Yu" userId="4051f0d4ba1c3c84" providerId="LiveId" clId="{CDB65125-1AE6-488A-A7A3-4F86B209CF62}" dt="2020-02-03T11:59:59.276" v="688" actId="571"/>
          <ac:grpSpMkLst>
            <pc:docMk/>
            <pc:sldMk cId="2910773110" sldId="259"/>
            <ac:grpSpMk id="42" creationId="{1D009A18-F9C8-49E8-9627-99F27709D40A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45" creationId="{61528372-6386-4D52-A1B0-3AAC747072FC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48" creationId="{23283AC6-3562-430E-8391-58AB796E8A62}"/>
          </ac:grpSpMkLst>
        </pc:grpChg>
        <pc:grpChg chg="add del mod">
          <ac:chgData name="Seohee Yu" userId="4051f0d4ba1c3c84" providerId="LiveId" clId="{CDB65125-1AE6-488A-A7A3-4F86B209CF62}" dt="2020-02-03T12:01:21.072" v="694" actId="478"/>
          <ac:grpSpMkLst>
            <pc:docMk/>
            <pc:sldMk cId="2910773110" sldId="259"/>
            <ac:grpSpMk id="51" creationId="{24A023A9-1A17-424D-B03B-0507A1D6A4CA}"/>
          </ac:grpSpMkLst>
        </pc:grpChg>
        <pc:grpChg chg="mod">
          <ac:chgData name="Seohee Yu" userId="4051f0d4ba1c3c84" providerId="LiveId" clId="{CDB65125-1AE6-488A-A7A3-4F86B209CF62}" dt="2020-02-03T12:01:14.179" v="692"/>
          <ac:grpSpMkLst>
            <pc:docMk/>
            <pc:sldMk cId="2910773110" sldId="259"/>
            <ac:grpSpMk id="52" creationId="{520F469D-65FD-44BB-9E35-5AD921231841}"/>
          </ac:grpSpMkLst>
        </pc:grpChg>
        <pc:grpChg chg="mod">
          <ac:chgData name="Seohee Yu" userId="4051f0d4ba1c3c84" providerId="LiveId" clId="{CDB65125-1AE6-488A-A7A3-4F86B209CF62}" dt="2020-02-03T12:01:14.179" v="692"/>
          <ac:grpSpMkLst>
            <pc:docMk/>
            <pc:sldMk cId="2910773110" sldId="259"/>
            <ac:grpSpMk id="53" creationId="{90E91B1B-73D2-490C-AB77-CB5CD2BB8482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58" creationId="{D060D5D5-E08A-46BE-8E7C-1B566F5135B0}"/>
          </ac:grpSpMkLst>
        </pc:grpChg>
        <pc:grpChg chg="mod">
          <ac:chgData name="Seohee Yu" userId="4051f0d4ba1c3c84" providerId="LiveId" clId="{CDB65125-1AE6-488A-A7A3-4F86B209CF62}" dt="2020-02-03T12:01:33.539" v="695" actId="571"/>
          <ac:grpSpMkLst>
            <pc:docMk/>
            <pc:sldMk cId="2910773110" sldId="259"/>
            <ac:grpSpMk id="59" creationId="{A718E03D-88E9-4712-97C5-2CACC3FC9522}"/>
          </ac:grpSpMkLst>
        </pc:grpChg>
        <pc:grpChg chg="mod">
          <ac:chgData name="Seohee Yu" userId="4051f0d4ba1c3c84" providerId="LiveId" clId="{CDB65125-1AE6-488A-A7A3-4F86B209CF62}" dt="2020-02-03T12:01:33.539" v="695" actId="571"/>
          <ac:grpSpMkLst>
            <pc:docMk/>
            <pc:sldMk cId="2910773110" sldId="259"/>
            <ac:grpSpMk id="60" creationId="{DD431567-9FA8-4D64-B8D8-65C555EFD17D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65" creationId="{0B6EE787-0C47-406E-9EE2-E8578AB10094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68" creationId="{B38065D2-974A-4949-B0D3-0DE80363A80B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71" creationId="{30FBCA59-67F7-44D1-A13E-0F460157C4C2}"/>
          </ac:grpSpMkLst>
        </pc:grpChg>
        <pc:grpChg chg="add mod">
          <ac:chgData name="Seohee Yu" userId="4051f0d4ba1c3c84" providerId="LiveId" clId="{CDB65125-1AE6-488A-A7A3-4F86B209CF62}" dt="2020-02-03T12:04:27.081" v="1030" actId="1076"/>
          <ac:grpSpMkLst>
            <pc:docMk/>
            <pc:sldMk cId="2910773110" sldId="259"/>
            <ac:grpSpMk id="76" creationId="{BB658F42-DC14-4DB6-8FC1-FFF5E566022F}"/>
          </ac:grpSpMkLst>
        </pc:grpChg>
        <pc:grpChg chg="add">
          <ac:chgData name="Seohee Yu" userId="4051f0d4ba1c3c84" providerId="LiveId" clId="{CDB65125-1AE6-488A-A7A3-4F86B209CF62}" dt="2020-02-03T12:09:47.438" v="1933"/>
          <ac:grpSpMkLst>
            <pc:docMk/>
            <pc:sldMk cId="2910773110" sldId="259"/>
            <ac:grpSpMk id="79" creationId="{E31AD6C2-66E3-4BF8-94CE-E83DD0F5DF10}"/>
          </ac:grpSpMkLst>
        </pc:grpChg>
        <pc:cxnChg chg="add mod">
          <ac:chgData name="Seohee Yu" userId="4051f0d4ba1c3c84" providerId="LiveId" clId="{CDB65125-1AE6-488A-A7A3-4F86B209CF62}" dt="2020-02-03T11:59:53.208" v="684" actId="164"/>
          <ac:cxnSpMkLst>
            <pc:docMk/>
            <pc:sldMk cId="2910773110" sldId="259"/>
            <ac:cxnSpMk id="4" creationId="{6FCAF67A-66D1-4FB3-98D7-360F38EF73C3}"/>
          </ac:cxnSpMkLst>
        </pc:cxnChg>
        <pc:cxnChg chg="add mod">
          <ac:chgData name="Seohee Yu" userId="4051f0d4ba1c3c84" providerId="LiveId" clId="{CDB65125-1AE6-488A-A7A3-4F86B209CF62}" dt="2020-02-03T11:59:53.208" v="684" actId="164"/>
          <ac:cxnSpMkLst>
            <pc:docMk/>
            <pc:sldMk cId="2910773110" sldId="259"/>
            <ac:cxnSpMk id="6" creationId="{CB9FCF60-863F-487E-98DF-70E5CEDE449F}"/>
          </ac:cxnSpMkLst>
        </pc:cxnChg>
      </pc:sldChg>
      <pc:sldChg chg="addSp delSp modSp add">
        <pc:chgData name="Seohee Yu" userId="4051f0d4ba1c3c84" providerId="LiveId" clId="{CDB65125-1AE6-488A-A7A3-4F86B209CF62}" dt="2020-02-03T12:09:39.641" v="1928" actId="478"/>
        <pc:sldMkLst>
          <pc:docMk/>
          <pc:sldMk cId="426380267" sldId="260"/>
        </pc:sldMkLst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3" creationId="{F213DFAC-B980-4818-9380-2BD6B2D18F0D}"/>
          </ac:spMkLst>
        </pc:spChg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22" creationId="{DAA91613-EEAE-4547-9607-5C31EFEDD51A}"/>
          </ac:spMkLst>
        </pc:spChg>
        <pc:spChg chg="del">
          <ac:chgData name="Seohee Yu" userId="4051f0d4ba1c3c84" providerId="LiveId" clId="{CDB65125-1AE6-488A-A7A3-4F86B209CF62}" dt="2020-02-03T12:09:39.641" v="1928" actId="478"/>
          <ac:spMkLst>
            <pc:docMk/>
            <pc:sldMk cId="426380267" sldId="260"/>
            <ac:spMk id="24" creationId="{FA924531-B695-486B-B66B-3AE8EF5C2EF7}"/>
          </ac:spMkLst>
        </pc:spChg>
        <pc:spChg chg="del">
          <ac:chgData name="Seohee Yu" userId="4051f0d4ba1c3c84" providerId="LiveId" clId="{CDB65125-1AE6-488A-A7A3-4F86B209CF62}" dt="2020-02-03T12:09:38.818" v="1927" actId="478"/>
          <ac:spMkLst>
            <pc:docMk/>
            <pc:sldMk cId="426380267" sldId="260"/>
            <ac:spMk id="25" creationId="{634575AB-B042-4970-9377-76BCCED0D0A9}"/>
          </ac:spMkLst>
        </pc:spChg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07:44.724" v="1655" actId="20577"/>
          <ac:spMkLst>
            <pc:docMk/>
            <pc:sldMk cId="426380267" sldId="260"/>
            <ac:spMk id="113" creationId="{9490F7B2-24D4-43DF-BC16-5D2BC9DDC5EF}"/>
          </ac:spMkLst>
        </pc:spChg>
        <pc:spChg chg="add mod">
          <ac:chgData name="Seohee Yu" userId="4051f0d4ba1c3c84" providerId="LiveId" clId="{CDB65125-1AE6-488A-A7A3-4F86B209CF62}" dt="2020-02-03T12:08:31.152" v="1890"/>
          <ac:spMkLst>
            <pc:docMk/>
            <pc:sldMk cId="426380267" sldId="260"/>
            <ac:spMk id="114" creationId="{6D19EADA-B035-420B-96C1-9EF8F33EC6D5}"/>
          </ac:spMkLst>
        </pc:spChg>
        <pc:spChg chg="mod">
          <ac:chgData name="Seohee Yu" userId="4051f0d4ba1c3c84" providerId="LiveId" clId="{CDB65125-1AE6-488A-A7A3-4F86B209CF62}" dt="2020-02-03T12:05:43.610" v="1065" actId="1076"/>
          <ac:spMkLst>
            <pc:docMk/>
            <pc:sldMk cId="426380267" sldId="260"/>
            <ac:spMk id="168" creationId="{00000000-0000-0000-0000-000000000000}"/>
          </ac:spMkLst>
        </pc:s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9" creationId="{62A18DB4-458D-4405-AF44-ABEAF81A218F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33" creationId="{6FC753D3-1CC9-4143-8D63-97C3D1ABE135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36" creationId="{A1F01CE2-95A0-4E01-9ABC-2AD90DC2A490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45" creationId="{61528372-6386-4D52-A1B0-3AAC747072FC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48" creationId="{23283AC6-3562-430E-8391-58AB796E8A62}"/>
          </ac:grpSpMkLst>
        </pc:grpChg>
        <pc:grpChg chg="add mod">
          <ac:chgData name="Seohee Yu" userId="4051f0d4ba1c3c84" providerId="LiveId" clId="{CDB65125-1AE6-488A-A7A3-4F86B209CF62}" dt="2020-02-03T12:04:36.554" v="1032" actId="571"/>
          <ac:grpSpMkLst>
            <pc:docMk/>
            <pc:sldMk cId="426380267" sldId="260"/>
            <ac:grpSpMk id="53" creationId="{CC6DDDD0-C24A-4BA4-8357-78D447D85180}"/>
          </ac:grpSpMkLst>
        </pc:grpChg>
        <pc:grpChg chg="add mod">
          <ac:chgData name="Seohee Yu" userId="4051f0d4ba1c3c84" providerId="LiveId" clId="{CDB65125-1AE6-488A-A7A3-4F86B209CF62}" dt="2020-02-03T12:04:36.554" v="1032" actId="571"/>
          <ac:grpSpMkLst>
            <pc:docMk/>
            <pc:sldMk cId="426380267" sldId="260"/>
            <ac:grpSpMk id="56" creationId="{867A15CE-3BD3-40AB-98F4-0600DB6FA660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58" creationId="{D060D5D5-E08A-46BE-8E7C-1B566F5135B0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65" creationId="{0B6EE787-0C47-406E-9EE2-E8578AB10094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68" creationId="{B38065D2-974A-4949-B0D3-0DE80363A80B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71" creationId="{30FBCA59-67F7-44D1-A13E-0F460157C4C2}"/>
          </ac:grpSpMkLst>
        </pc:grpChg>
        <pc:grpChg chg="add 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75" creationId="{351B9EB0-3D41-4A8E-BFE2-D8841F4BFACF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78" creationId="{C98FCB39-5472-4D8A-8CB9-567CE4C954A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85" creationId="{557F480B-6D38-410B-B379-C4649C5B010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88" creationId="{7A183312-7454-424B-AE04-2CB01B60A6D9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1" creationId="{86E666E7-3713-44B4-B722-10B0D89BA801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4" creationId="{87C43750-15FA-47A4-9108-9E487F54C030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7" creationId="{1CF895EC-4CA6-4152-B89B-D57247AF3DC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04" creationId="{D4FC93BE-2AD0-4C63-8B50-5DB9A52D5329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07" creationId="{BC0A06C1-CE67-415A-B37B-74D7322B4F12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10" creationId="{7080A62B-4D8E-4B18-8711-1F424C0CAFE5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15" creationId="{24529BFF-1720-4D93-A225-75C98B4F3B80}"/>
          </ac:grpSpMkLst>
        </pc:grpChg>
        <pc:grpChg chg="add">
          <ac:chgData name="Seohee Yu" userId="4051f0d4ba1c3c84" providerId="LiveId" clId="{CDB65125-1AE6-488A-A7A3-4F86B209CF62}" dt="2020-02-03T12:09:36.662" v="1926"/>
          <ac:grpSpMkLst>
            <pc:docMk/>
            <pc:sldMk cId="426380267" sldId="260"/>
            <ac:grpSpMk id="118" creationId="{115C0BB9-7330-4B3F-850C-0CBAD7539EAE}"/>
          </ac:grpSpMkLst>
        </pc:grpChg>
      </pc:sldChg>
      <pc:sldChg chg="addSp delSp modSp add">
        <pc:chgData name="Seohee Yu" userId="4051f0d4ba1c3c84" providerId="LiveId" clId="{CDB65125-1AE6-488A-A7A3-4F86B209CF62}" dt="2020-02-03T12:12:09.763" v="1983"/>
        <pc:sldMkLst>
          <pc:docMk/>
          <pc:sldMk cId="3486386378" sldId="261"/>
        </pc:sldMkLst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3" creationId="{F213DFAC-B980-4818-9380-2BD6B2D18F0D}"/>
          </ac:spMkLst>
        </pc:spChg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22" creationId="{DAA91613-EEAE-4547-9607-5C31EFEDD51A}"/>
          </ac:spMkLst>
        </pc:spChg>
        <pc:spChg chg="del mod">
          <ac:chgData name="Seohee Yu" userId="4051f0d4ba1c3c84" providerId="LiveId" clId="{CDB65125-1AE6-488A-A7A3-4F86B209CF62}" dt="2020-02-03T12:09:06.821" v="1897" actId="478"/>
          <ac:spMkLst>
            <pc:docMk/>
            <pc:sldMk cId="3486386378" sldId="261"/>
            <ac:spMk id="24" creationId="{FA924531-B695-486B-B66B-3AE8EF5C2EF7}"/>
          </ac:spMkLst>
        </pc:spChg>
        <pc:spChg chg="del">
          <ac:chgData name="Seohee Yu" userId="4051f0d4ba1c3c84" providerId="LiveId" clId="{CDB65125-1AE6-488A-A7A3-4F86B209CF62}" dt="2020-02-03T12:08:59.345" v="1894" actId="478"/>
          <ac:spMkLst>
            <pc:docMk/>
            <pc:sldMk cId="3486386378" sldId="261"/>
            <ac:spMk id="25" creationId="{634575AB-B042-4970-9377-76BCCED0D0A9}"/>
          </ac:spMkLst>
        </pc:spChg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09:23.903" v="1922" actId="14100"/>
          <ac:spMkLst>
            <pc:docMk/>
            <pc:sldMk cId="3486386378" sldId="261"/>
            <ac:spMk id="58" creationId="{CD359A48-3AFD-4163-965E-7A70A2375A30}"/>
          </ac:spMkLst>
        </pc:spChg>
        <pc:spChg chg="add mod">
          <ac:chgData name="Seohee Yu" userId="4051f0d4ba1c3c84" providerId="LiveId" clId="{CDB65125-1AE6-488A-A7A3-4F86B209CF62}" dt="2020-02-03T12:11:45.216" v="1974" actId="20577"/>
          <ac:spMkLst>
            <pc:docMk/>
            <pc:sldMk cId="3486386378" sldId="261"/>
            <ac:spMk id="60" creationId="{B0F55564-5551-4B73-9432-1A6AE5B4FD13}"/>
          </ac:spMkLst>
        </pc:spChg>
        <pc:spChg chg="add mod">
          <ac:chgData name="Seohee Yu" userId="4051f0d4ba1c3c84" providerId="LiveId" clId="{CDB65125-1AE6-488A-A7A3-4F86B209CF62}" dt="2020-02-03T12:12:09.763" v="1983"/>
          <ac:spMkLst>
            <pc:docMk/>
            <pc:sldMk cId="3486386378" sldId="261"/>
            <ac:spMk id="61" creationId="{94E1121A-78B1-4DF4-80B2-2FA57BA754A7}"/>
          </ac:spMkLst>
        </pc:spChg>
        <pc:spChg chg="add mod">
          <ac:chgData name="Seohee Yu" userId="4051f0d4ba1c3c84" providerId="LiveId" clId="{CDB65125-1AE6-488A-A7A3-4F86B209CF62}" dt="2020-02-03T12:12:06.918" v="1982" actId="20577"/>
          <ac:spMkLst>
            <pc:docMk/>
            <pc:sldMk cId="3486386378" sldId="261"/>
            <ac:spMk id="62" creationId="{AD8BF7B3-9E6C-4ACA-98CD-A133A6EC0615}"/>
          </ac:spMkLst>
        </pc:spChg>
        <pc:spChg chg="del">
          <ac:chgData name="Seohee Yu" userId="4051f0d4ba1c3c84" providerId="LiveId" clId="{CDB65125-1AE6-488A-A7A3-4F86B209CF62}" dt="2020-02-03T12:08:57.481" v="1893" actId="478"/>
          <ac:spMkLst>
            <pc:docMk/>
            <pc:sldMk cId="3486386378" sldId="261"/>
            <ac:spMk id="113" creationId="{9490F7B2-24D4-43DF-BC16-5D2BC9DDC5EF}"/>
          </ac:spMkLst>
        </pc:spChg>
        <pc:spChg chg="del">
          <ac:chgData name="Seohee Yu" userId="4051f0d4ba1c3c84" providerId="LiveId" clId="{CDB65125-1AE6-488A-A7A3-4F86B209CF62}" dt="2020-02-03T12:08:54.289" v="1892" actId="478"/>
          <ac:spMkLst>
            <pc:docMk/>
            <pc:sldMk cId="3486386378" sldId="261"/>
            <ac:spMk id="114" creationId="{6D19EADA-B035-420B-96C1-9EF8F33EC6D5}"/>
          </ac:spMkLst>
        </pc:spChg>
        <pc:grpChg chg="add mod">
          <ac:chgData name="Seohee Yu" userId="4051f0d4ba1c3c84" providerId="LiveId" clId="{CDB65125-1AE6-488A-A7A3-4F86B209CF62}" dt="2020-02-03T12:09:31.607" v="1924" actId="14100"/>
          <ac:grpSpMkLst>
            <pc:docMk/>
            <pc:sldMk cId="3486386378" sldId="261"/>
            <ac:grpSpMk id="2" creationId="{5DC6FCF7-2129-40C5-8F06-D9B3D36A3E35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78" creationId="{C98FCB39-5472-4D8A-8CB9-567CE4C954A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85" creationId="{557F480B-6D38-410B-B379-C4649C5B010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88" creationId="{7A183312-7454-424B-AE04-2CB01B60A6D9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1" creationId="{86E666E7-3713-44B4-B722-10B0D89BA801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4" creationId="{87C43750-15FA-47A4-9108-9E487F54C030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7" creationId="{1CF895EC-4CA6-4152-B89B-D57247AF3DC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04" creationId="{D4FC93BE-2AD0-4C63-8B50-5DB9A52D5329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07" creationId="{BC0A06C1-CE67-415A-B37B-74D7322B4F12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10" creationId="{7080A62B-4D8E-4B18-8711-1F424C0CAFE5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15" creationId="{24529BFF-1720-4D93-A225-75C98B4F3B8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1890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35914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11087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84510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9292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4772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99341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733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6740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54452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8668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0374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7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54684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49278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3</a:t>
            </a:r>
          </a:p>
          <a:p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en-US" altLang="ko-KR" dirty="0"/>
              <a:t>fun</a:t>
            </a:r>
            <a:r>
              <a:rPr lang="ko-KR" altLang="en-US" dirty="0" err="1"/>
              <a:t>딩딩디리이딩디이딩딩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293" y="0"/>
            <a:ext cx="3368560" cy="685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377" y="1042813"/>
            <a:ext cx="4887007" cy="434400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644346" y="2166551"/>
            <a:ext cx="667265" cy="626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311611" y="1993557"/>
            <a:ext cx="2622766" cy="2553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125459" y="1400432"/>
            <a:ext cx="2046476" cy="21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7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448" y="1231967"/>
            <a:ext cx="5255219" cy="41226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964" y="0"/>
            <a:ext cx="3396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5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03" y="0"/>
            <a:ext cx="3364454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742" y="940600"/>
            <a:ext cx="3629532" cy="451548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51004" y="1622854"/>
            <a:ext cx="3632887" cy="1820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13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admin_w_sh_login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배경 이미지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배경 이미지 삽입</a:t>
                      </a:r>
                      <a:endParaRPr lang="en-US" altLang="ko-KR" sz="12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버튼</a:t>
                      </a:r>
                      <a:endParaRPr lang="en-US" altLang="ko-KR" sz="16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2971800" y="3777456"/>
            <a:ext cx="23622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</a:rPr>
              <a:t>비밀번호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71800" y="3181350"/>
            <a:ext cx="23622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</a:rPr>
              <a:t>아이디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71800" y="4335912"/>
            <a:ext cx="2362200" cy="400050"/>
          </a:xfrm>
          <a:prstGeom prst="rect">
            <a:avLst/>
          </a:prstGeom>
          <a:solidFill>
            <a:srgbClr val="DC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bg1"/>
                </a:solidFill>
              </a:rPr>
              <a:t>로그인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81300" y="2570163"/>
            <a:ext cx="2362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로그인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0" name="Google Shape;173;g7c553259d1_0_81"/>
          <p:cNvSpPr/>
          <p:nvPr/>
        </p:nvSpPr>
        <p:spPr>
          <a:xfrm>
            <a:off x="1132868" y="19571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4;g7c553259d1_0_81"/>
          <p:cNvSpPr/>
          <p:nvPr/>
        </p:nvSpPr>
        <p:spPr>
          <a:xfrm>
            <a:off x="2478600" y="43736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6955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57" y="1169772"/>
            <a:ext cx="7743253" cy="4366054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8398046" y="237762"/>
            <a:ext cx="3734833" cy="3900052"/>
            <a:chOff x="8398046" y="237762"/>
            <a:chExt cx="3734833" cy="390005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6663" y="2651707"/>
              <a:ext cx="3696216" cy="148610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98046" y="237762"/>
              <a:ext cx="2791215" cy="2200582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6663" y="4891084"/>
            <a:ext cx="2152950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1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/>
          </p:nvPr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51" name="Google Shape;174;g7c553259d1_0_81"/>
          <p:cNvSpPr/>
          <p:nvPr/>
        </p:nvSpPr>
        <p:spPr>
          <a:xfrm>
            <a:off x="6331337" y="13482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Google Shape;169;g7c553259d1_0_81"/>
          <p:cNvGraphicFramePr/>
          <p:nvPr>
            <p:extLst/>
          </p:nvPr>
        </p:nvGraphicFramePr>
        <p:xfrm>
          <a:off x="8509686" y="1289960"/>
          <a:ext cx="3532000" cy="460333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메뉴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드롭다운하여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세부 메뉴 표시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접속자명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로그아웃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접속자명 표시 및 삼각형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로그아웃 버튼 표시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카테고리 무관하게 추천 프로젝트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 동영상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동영상 노출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바로 재생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랭킹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투자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리워드</a:t>
                      </a:r>
                      <a:r>
                        <a:rPr lang="ko-KR" altLang="en-US" sz="1200" dirty="0" smtClean="0"/>
                        <a:t> 각각 </a:t>
                      </a:r>
                      <a:r>
                        <a:rPr lang="ko-KR" altLang="en-US" sz="1200" dirty="0" err="1" smtClean="0"/>
                        <a:t>모금액</a:t>
                      </a:r>
                      <a:r>
                        <a:rPr lang="ko-KR" altLang="en-US" sz="1200" dirty="0" smtClean="0"/>
                        <a:t> 순으로 랭킹</a:t>
                      </a:r>
                      <a:r>
                        <a:rPr lang="ko-KR" altLang="en-US" sz="1200" baseline="0" dirty="0" smtClean="0"/>
                        <a:t> 노출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Google Shape;173;g7c553259d1_0_81"/>
          <p:cNvSpPr/>
          <p:nvPr/>
        </p:nvSpPr>
        <p:spPr>
          <a:xfrm>
            <a:off x="1409093" y="188718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5363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09" y="1153298"/>
            <a:ext cx="7753385" cy="43825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3937" y="708454"/>
            <a:ext cx="3358673" cy="17396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3937" y="3072713"/>
            <a:ext cx="3202259" cy="338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4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이벤트 팝업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이벤트 제목 삽입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 X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버튼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닫힘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오픈 신청 페이지로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카테고리 무관하게 추천 프로젝트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 동영상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동영상 노출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바로 재생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랭킹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투자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리워드</a:t>
                      </a:r>
                      <a:r>
                        <a:rPr lang="ko-KR" altLang="en-US" sz="1200" dirty="0" smtClean="0"/>
                        <a:t> 각각 </a:t>
                      </a:r>
                      <a:r>
                        <a:rPr lang="ko-KR" altLang="en-US" sz="1200" dirty="0" err="1" smtClean="0"/>
                        <a:t>모금액</a:t>
                      </a:r>
                      <a:r>
                        <a:rPr lang="ko-KR" altLang="en-US" sz="1200" dirty="0" smtClean="0"/>
                        <a:t> 순으로 랭킹</a:t>
                      </a:r>
                      <a:r>
                        <a:rPr lang="ko-KR" altLang="en-US" sz="1200" baseline="0" dirty="0" smtClean="0"/>
                        <a:t> 노출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채팅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 smtClean="0"/>
                        <a:t>클릭시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채팅창</a:t>
                      </a:r>
                      <a:r>
                        <a:rPr lang="ko-KR" altLang="en-US" sz="1200" dirty="0" smtClean="0"/>
                        <a:t>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1127767" y="3996375"/>
            <a:ext cx="1109233" cy="1173266"/>
            <a:chOff x="1289132" y="2322971"/>
            <a:chExt cx="2079370" cy="2500041"/>
          </a:xfrm>
        </p:grpSpPr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435051" y="3991859"/>
            <a:ext cx="1109233" cy="1173266"/>
            <a:chOff x="1289132" y="2322971"/>
            <a:chExt cx="2079370" cy="2500041"/>
          </a:xfrm>
        </p:grpSpPr>
        <p:grpSp>
          <p:nvGrpSpPr>
            <p:cNvPr id="37" name="그룹 36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726370" y="3991859"/>
            <a:ext cx="1109233" cy="1173266"/>
            <a:chOff x="1289132" y="2322971"/>
            <a:chExt cx="2079370" cy="2500041"/>
          </a:xfrm>
        </p:grpSpPr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1127767" y="5301171"/>
            <a:ext cx="1109233" cy="1173266"/>
            <a:chOff x="1289132" y="2322971"/>
            <a:chExt cx="2079370" cy="2500041"/>
          </a:xfrm>
        </p:grpSpPr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67479" y="1247057"/>
          <a:ext cx="8032199" cy="26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846"/>
                <a:gridCol w="1169773"/>
                <a:gridCol w="3667580"/>
              </a:tblGrid>
              <a:tr h="39227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이벤트 제목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70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투자</a:t>
                      </a:r>
                      <a:r>
                        <a:rPr lang="en-US" altLang="ko-KR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리워드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더보기</a:t>
                      </a:r>
                      <a:endParaRPr lang="ko-KR" altLang="en-US" sz="10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로그인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회원가입</a:t>
                      </a:r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64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슬라이드 배너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4975670" y="3910831"/>
          <a:ext cx="2117108" cy="264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108"/>
              </a:tblGrid>
              <a:tr h="264782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157954" y="6558661"/>
            <a:ext cx="8032199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5098720" y="4417037"/>
          <a:ext cx="1871008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988655"/>
                <a:gridCol w="674073"/>
              </a:tblGrid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36902" y="3980721"/>
            <a:ext cx="118239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실시간랭킹</a:t>
            </a:r>
            <a:endParaRPr lang="en-US" altLang="ko-KR" sz="1000" b="1" dirty="0" smtClean="0"/>
          </a:p>
          <a:p>
            <a:endParaRPr lang="en-US" altLang="ko-KR" sz="500" dirty="0"/>
          </a:p>
          <a:p>
            <a:r>
              <a:rPr lang="ko-KR" altLang="en-US" sz="800" u="sng" dirty="0" smtClean="0"/>
              <a:t>투자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>
                <a:solidFill>
                  <a:schemeClr val="bg2">
                    <a:lumMod val="50000"/>
                  </a:schemeClr>
                </a:solidFill>
              </a:rPr>
              <a:t>리워드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6369222" y="446608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/>
          </p:nvPr>
        </p:nvGraphicFramePr>
        <p:xfrm>
          <a:off x="6369222" y="486963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/>
          </p:nvPr>
        </p:nvGraphicFramePr>
        <p:xfrm>
          <a:off x="6369222" y="5305947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/>
          </p:nvPr>
        </p:nvGraphicFramePr>
        <p:xfrm>
          <a:off x="6369222" y="569542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/>
          </p:nvPr>
        </p:nvGraphicFramePr>
        <p:xfrm>
          <a:off x="6369222" y="6110202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" name="Google Shape;174;g7c553259d1_0_81"/>
          <p:cNvSpPr/>
          <p:nvPr/>
        </p:nvSpPr>
        <p:spPr>
          <a:xfrm>
            <a:off x="7185056" y="15555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3120970" y="27878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5950772" y="405032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734023" y="403504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91" y="1380418"/>
            <a:ext cx="124532" cy="12453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7" y="3446410"/>
            <a:ext cx="1005309" cy="29166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0131" y="5216618"/>
            <a:ext cx="2589113" cy="1320921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4314946" y="8665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4174053" y="551573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563211" y="5982547"/>
            <a:ext cx="541818" cy="477983"/>
            <a:chOff x="7563211" y="5982547"/>
            <a:chExt cx="541818" cy="477983"/>
          </a:xfrm>
        </p:grpSpPr>
        <p:sp>
          <p:nvSpPr>
            <p:cNvPr id="19" name="타원 18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형 설명선 2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6" name="그림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129" y="1710748"/>
            <a:ext cx="971686" cy="2191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3884" y="1656268"/>
            <a:ext cx="1043146" cy="31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0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51" y="1234146"/>
            <a:ext cx="7932848" cy="4458200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>
          <a:xfrm>
            <a:off x="630102" y="1449859"/>
            <a:ext cx="8365622" cy="3838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8919" y="3367224"/>
            <a:ext cx="2572109" cy="17814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8919" y="1888374"/>
            <a:ext cx="2734057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9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user_w_sh_main_2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000" b="1" dirty="0"/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24797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이미지 전환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이미지가 해당방향으로 이동하면서 화면 노출 이미지 전환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이미지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이미지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등록시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자동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정보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회사명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소개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멘트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모금액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달성률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표시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디데이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799493" y="20714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1217369" y="1863025"/>
            <a:ext cx="1780907" cy="1536646"/>
            <a:chOff x="1279669" y="2693732"/>
            <a:chExt cx="1780907" cy="1536646"/>
          </a:xfrm>
        </p:grpSpPr>
        <p:grpSp>
          <p:nvGrpSpPr>
            <p:cNvPr id="7" name="그룹 6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6FC753D3-1CC9-4143-8D63-97C3D1ABE135}"/>
              </a:ext>
            </a:extLst>
          </p:cNvPr>
          <p:cNvGrpSpPr/>
          <p:nvPr/>
        </p:nvGrpSpPr>
        <p:grpSpPr>
          <a:xfrm>
            <a:off x="3224804" y="1863025"/>
            <a:ext cx="1771441" cy="1536646"/>
            <a:chOff x="1289135" y="2693732"/>
            <a:chExt cx="1771441" cy="1536646"/>
          </a:xfrm>
        </p:grpSpPr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5DB79EFE-C867-4E6B-B133-AD469A549FE1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9363C1A7-127E-4AE0-869D-44303F1FAE90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A1F01CE2-95A0-4E01-9ABC-2AD90DC2A490}"/>
              </a:ext>
            </a:extLst>
          </p:cNvPr>
          <p:cNvGrpSpPr/>
          <p:nvPr/>
        </p:nvGrpSpPr>
        <p:grpSpPr>
          <a:xfrm>
            <a:off x="5164190" y="1863025"/>
            <a:ext cx="1771441" cy="1536646"/>
            <a:chOff x="1289135" y="2693732"/>
            <a:chExt cx="1771441" cy="1536646"/>
          </a:xfrm>
        </p:grpSpPr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17EE38C3-D8E0-482E-B7B4-EAA5F5ECC8BC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404322A6-5DB8-4A43-809C-967FDFA27D71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61528372-6386-4D52-A1B0-3AAC747072FC}"/>
              </a:ext>
            </a:extLst>
          </p:cNvPr>
          <p:cNvGrpSpPr/>
          <p:nvPr/>
        </p:nvGrpSpPr>
        <p:grpSpPr>
          <a:xfrm>
            <a:off x="3230238" y="1870906"/>
            <a:ext cx="1780907" cy="872780"/>
            <a:chOff x="1279669" y="2701613"/>
            <a:chExt cx="1780907" cy="872780"/>
          </a:xfrm>
        </p:grpSpPr>
        <p:cxnSp>
          <p:nvCxnSpPr>
            <p:cNvPr id="46" name="직선 연결선 45">
              <a:extLst>
                <a:ext uri="{FF2B5EF4-FFF2-40B4-BE49-F238E27FC236}">
                  <a16:creationId xmlns="" xmlns:a16="http://schemas.microsoft.com/office/drawing/2014/main" id="{1BEFD9D7-744B-4C8F-9918-08B38D4254B1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="" xmlns:a16="http://schemas.microsoft.com/office/drawing/2014/main" id="{A54B053A-EB6D-43CF-839C-1C4822B92ECA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23283AC6-3562-430E-8391-58AB796E8A62}"/>
              </a:ext>
            </a:extLst>
          </p:cNvPr>
          <p:cNvGrpSpPr/>
          <p:nvPr/>
        </p:nvGrpSpPr>
        <p:grpSpPr>
          <a:xfrm>
            <a:off x="5164190" y="1870906"/>
            <a:ext cx="1780907" cy="872780"/>
            <a:chOff x="1279669" y="2701613"/>
            <a:chExt cx="1780907" cy="872780"/>
          </a:xfrm>
        </p:grpSpPr>
        <p:cxnSp>
          <p:nvCxnSpPr>
            <p:cNvPr id="49" name="직선 연결선 48">
              <a:extLst>
                <a:ext uri="{FF2B5EF4-FFF2-40B4-BE49-F238E27FC236}">
                  <a16:creationId xmlns="" xmlns:a16="http://schemas.microsoft.com/office/drawing/2014/main" id="{B6DF0DC7-C0C4-4C3E-BEF9-F5D695824B43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="" xmlns:a16="http://schemas.microsoft.com/office/drawing/2014/main" id="{A44B9274-8709-483E-A16B-58FA09B16B20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D060D5D5-E08A-46BE-8E7C-1B566F5135B0}"/>
              </a:ext>
            </a:extLst>
          </p:cNvPr>
          <p:cNvGrpSpPr/>
          <p:nvPr/>
        </p:nvGrpSpPr>
        <p:grpSpPr>
          <a:xfrm>
            <a:off x="1217368" y="3992566"/>
            <a:ext cx="1780907" cy="1536646"/>
            <a:chOff x="1279669" y="2693732"/>
            <a:chExt cx="1780907" cy="1536646"/>
          </a:xfrm>
        </p:grpSpPr>
        <p:grpSp>
          <p:nvGrpSpPr>
            <p:cNvPr id="59" name="그룹 58">
              <a:extLst>
                <a:ext uri="{FF2B5EF4-FFF2-40B4-BE49-F238E27FC236}">
                  <a16:creationId xmlns="" xmlns:a16="http://schemas.microsoft.com/office/drawing/2014/main" id="{A718E03D-88E9-4712-97C5-2CACC3FC9522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F6B9790A-9398-4DEA-8A55-66721DA8152F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64212CE8-0025-4EA0-A58B-A43C4E6853E1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DD431567-9FA8-4D64-B8D8-65C555EFD17D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61" name="직선 연결선 60">
                <a:extLst>
                  <a:ext uri="{FF2B5EF4-FFF2-40B4-BE49-F238E27FC236}">
                    <a16:creationId xmlns="" xmlns:a16="http://schemas.microsoft.com/office/drawing/2014/main" id="{EC6D096F-1293-4C10-8B2D-A623D7E29D4A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="" xmlns:a16="http://schemas.microsoft.com/office/drawing/2014/main" id="{72CA621C-BDE0-4999-A3A1-F49D21C252B8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0B6EE787-0C47-406E-9EE2-E8578AB10094}"/>
              </a:ext>
            </a:extLst>
          </p:cNvPr>
          <p:cNvGrpSpPr/>
          <p:nvPr/>
        </p:nvGrpSpPr>
        <p:grpSpPr>
          <a:xfrm>
            <a:off x="3224803" y="3992566"/>
            <a:ext cx="1771441" cy="1536646"/>
            <a:chOff x="1289135" y="2693732"/>
            <a:chExt cx="1771441" cy="1536646"/>
          </a:xfrm>
        </p:grpSpPr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922D2324-B81B-4281-82AB-25CEAE948DE6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E6F4EAC4-B9B0-4FF0-B1E4-D7DE021FAE43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B38065D2-974A-4949-B0D3-0DE80363A80B}"/>
              </a:ext>
            </a:extLst>
          </p:cNvPr>
          <p:cNvGrpSpPr/>
          <p:nvPr/>
        </p:nvGrpSpPr>
        <p:grpSpPr>
          <a:xfrm>
            <a:off x="5164189" y="3992566"/>
            <a:ext cx="1771441" cy="1536646"/>
            <a:chOff x="1289135" y="2693732"/>
            <a:chExt cx="1771441" cy="1536646"/>
          </a:xfrm>
        </p:grpSpPr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8835E807-B41C-411B-8285-289EDF8E867F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="" xmlns:a16="http://schemas.microsoft.com/office/drawing/2014/main" id="{678DAB57-3FA3-449B-BD7C-4E1A477A4406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30FBCA59-67F7-44D1-A13E-0F460157C4C2}"/>
              </a:ext>
            </a:extLst>
          </p:cNvPr>
          <p:cNvGrpSpPr/>
          <p:nvPr/>
        </p:nvGrpSpPr>
        <p:grpSpPr>
          <a:xfrm>
            <a:off x="3230237" y="4000447"/>
            <a:ext cx="1780907" cy="872780"/>
            <a:chOff x="1279669" y="2701613"/>
            <a:chExt cx="1780907" cy="872780"/>
          </a:xfrm>
        </p:grpSpPr>
        <p:cxnSp>
          <p:nvCxnSpPr>
            <p:cNvPr id="72" name="직선 연결선 71">
              <a:extLst>
                <a:ext uri="{FF2B5EF4-FFF2-40B4-BE49-F238E27FC236}">
                  <a16:creationId xmlns="" xmlns:a16="http://schemas.microsoft.com/office/drawing/2014/main" id="{9BE5B5E8-EBCE-40D8-8022-7363DEB580B0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="" xmlns:a16="http://schemas.microsoft.com/office/drawing/2014/main" id="{FD72856D-BD91-4947-ABF6-6B6067953070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F4E4665-3A12-4ADD-9349-0466AD9379E9}"/>
              </a:ext>
            </a:extLst>
          </p:cNvPr>
          <p:cNvSpPr/>
          <p:nvPr/>
        </p:nvSpPr>
        <p:spPr>
          <a:xfrm>
            <a:off x="1138404" y="1550069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투자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02DFCA5E-27E6-453B-A74E-8FFA6D4493D2}"/>
              </a:ext>
            </a:extLst>
          </p:cNvPr>
          <p:cNvSpPr/>
          <p:nvPr/>
        </p:nvSpPr>
        <p:spPr>
          <a:xfrm>
            <a:off x="1138403" y="3641722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/>
              <a:t>리워드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grpSp>
        <p:nvGrpSpPr>
          <p:cNvPr id="76" name="그룹 75">
            <a:extLst>
              <a:ext uri="{FF2B5EF4-FFF2-40B4-BE49-F238E27FC236}">
                <a16:creationId xmlns="" xmlns:a16="http://schemas.microsoft.com/office/drawing/2014/main" id="{BB658F42-DC14-4DB6-8FC1-FFF5E566022F}"/>
              </a:ext>
            </a:extLst>
          </p:cNvPr>
          <p:cNvGrpSpPr/>
          <p:nvPr/>
        </p:nvGrpSpPr>
        <p:grpSpPr>
          <a:xfrm>
            <a:off x="5164189" y="3995105"/>
            <a:ext cx="1780907" cy="872780"/>
            <a:chOff x="1279669" y="2701613"/>
            <a:chExt cx="1780907" cy="872780"/>
          </a:xfrm>
        </p:grpSpPr>
        <p:cxnSp>
          <p:nvCxnSpPr>
            <p:cNvPr id="77" name="직선 연결선 76">
              <a:extLst>
                <a:ext uri="{FF2B5EF4-FFF2-40B4-BE49-F238E27FC236}">
                  <a16:creationId xmlns="" xmlns:a16="http://schemas.microsoft.com/office/drawing/2014/main" id="{29B2BDD3-6C9E-4BEC-BAE7-98CEEF664C5F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="" xmlns:a16="http://schemas.microsoft.com/office/drawing/2014/main" id="{20E92DC2-FE42-4EA1-9DAD-3DCECDDA2F96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이등변 삼각형 1"/>
          <p:cNvSpPr/>
          <p:nvPr/>
        </p:nvSpPr>
        <p:spPr>
          <a:xfrm rot="5400000">
            <a:off x="7145180" y="2522939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/>
          <p:cNvSpPr/>
          <p:nvPr/>
        </p:nvSpPr>
        <p:spPr>
          <a:xfrm rot="16200000" flipH="1">
            <a:off x="850740" y="2522940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이등변 삼각형 82"/>
          <p:cNvSpPr/>
          <p:nvPr/>
        </p:nvSpPr>
        <p:spPr>
          <a:xfrm rot="5400000">
            <a:off x="7145179" y="4671701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/>
          <p:cNvSpPr/>
          <p:nvPr/>
        </p:nvSpPr>
        <p:spPr>
          <a:xfrm rot="16200000" flipH="1">
            <a:off x="850739" y="4644392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82" y="5990322"/>
            <a:ext cx="6046817" cy="605628"/>
          </a:xfrm>
          <a:prstGeom prst="rect">
            <a:avLst/>
          </a:prstGeom>
        </p:spPr>
      </p:pic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02DFCA5E-27E6-453B-A74E-8FFA6D4493D2}"/>
              </a:ext>
            </a:extLst>
          </p:cNvPr>
          <p:cNvSpPr/>
          <p:nvPr/>
        </p:nvSpPr>
        <p:spPr>
          <a:xfrm>
            <a:off x="1138404" y="5802662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새로운 프로젝트</a:t>
            </a:r>
            <a:endParaRPr lang="en-US" altLang="ko-KR" sz="1000" b="1" dirty="0"/>
          </a:p>
        </p:txBody>
      </p:sp>
      <p:sp>
        <p:nvSpPr>
          <p:cNvPr id="174" name="Google Shape;174;g7c553259d1_0_81"/>
          <p:cNvSpPr/>
          <p:nvPr/>
        </p:nvSpPr>
        <p:spPr>
          <a:xfrm>
            <a:off x="3953001" y="191354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6663350" y="323852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7563211" y="5982547"/>
            <a:ext cx="541818" cy="477983"/>
            <a:chOff x="7563211" y="5982547"/>
            <a:chExt cx="541818" cy="477983"/>
          </a:xfrm>
        </p:grpSpPr>
        <p:sp>
          <p:nvSpPr>
            <p:cNvPr id="80" name="타원 79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형 설명선 80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797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7" y="1210964"/>
            <a:ext cx="8013147" cy="45225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7074" y="3043565"/>
            <a:ext cx="3381847" cy="85737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826382" y="4732320"/>
            <a:ext cx="1278740" cy="78961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18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31876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이벤트 제목 삽입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 X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버튼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닫힘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채팅창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표시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회원가입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로그인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회원가입 페이지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239601" y="1270609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786181" y="1471990"/>
            <a:ext cx="2775746" cy="3570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이벤트 제목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646" y="1588261"/>
            <a:ext cx="124532" cy="12453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786181" y="1829065"/>
            <a:ext cx="2766122" cy="31277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549" y="1876880"/>
            <a:ext cx="214041" cy="21714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786181" y="2141838"/>
            <a:ext cx="2766122" cy="31277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4578" y="2203450"/>
            <a:ext cx="443051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추천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73599" y="2194014"/>
            <a:ext cx="570184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투자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87675" y="2194015"/>
            <a:ext cx="607893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리워드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39460" y="2194016"/>
            <a:ext cx="598217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더보기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487" y="1837243"/>
            <a:ext cx="268550" cy="26501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790044" y="2446257"/>
            <a:ext cx="2766122" cy="128548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슬라이드</a:t>
            </a:r>
            <a:endParaRPr lang="ko-KR" altLang="en-US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18819" y="4276462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51279" y="4276462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2DFCA5E-27E6-453B-A74E-8FFA6D4493D2}"/>
              </a:ext>
            </a:extLst>
          </p:cNvPr>
          <p:cNvSpPr/>
          <p:nvPr/>
        </p:nvSpPr>
        <p:spPr>
          <a:xfrm>
            <a:off x="2923864" y="3945559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추천 프로젝트</a:t>
            </a:r>
            <a:endParaRPr lang="en-US" altLang="ko-KR" sz="10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3863" y="5576264"/>
            <a:ext cx="2564173" cy="673423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4916787" y="12706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73;g7c553259d1_0_81"/>
          <p:cNvSpPr/>
          <p:nvPr/>
        </p:nvSpPr>
        <p:spPr>
          <a:xfrm>
            <a:off x="3170899" y="293048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3;g7c553259d1_0_81"/>
          <p:cNvSpPr/>
          <p:nvPr/>
        </p:nvSpPr>
        <p:spPr>
          <a:xfrm>
            <a:off x="5190391" y="496265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73;g7c553259d1_0_81"/>
          <p:cNvSpPr/>
          <p:nvPr/>
        </p:nvSpPr>
        <p:spPr>
          <a:xfrm>
            <a:off x="5484474" y="193899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7179" y="1880076"/>
            <a:ext cx="971686" cy="219106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5164457" y="5354370"/>
            <a:ext cx="321944" cy="330760"/>
            <a:chOff x="7563211" y="5982547"/>
            <a:chExt cx="541818" cy="477983"/>
          </a:xfrm>
        </p:grpSpPr>
        <p:sp>
          <p:nvSpPr>
            <p:cNvPr id="53" name="타원 52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형 설명선 53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903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 페이지 연결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투자 프로젝트 페이지로 이동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298846" y="1303942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18818" y="2691691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51278" y="2691691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2DFCA5E-27E6-453B-A74E-8FFA6D4493D2}"/>
              </a:ext>
            </a:extLst>
          </p:cNvPr>
          <p:cNvSpPr/>
          <p:nvPr/>
        </p:nvSpPr>
        <p:spPr>
          <a:xfrm>
            <a:off x="2923863" y="2360788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/>
              <a:t>리워드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863" y="1480227"/>
            <a:ext cx="2484747" cy="61218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3002342" y="5343982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900" dirty="0" smtClean="0">
                <a:solidFill>
                  <a:schemeClr val="tx1"/>
                </a:solidFill>
              </a:rPr>
              <a:t>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18818" y="4008549"/>
            <a:ext cx="1109233" cy="1173266"/>
            <a:chOff x="1289132" y="2322971"/>
            <a:chExt cx="2079370" cy="2500041"/>
          </a:xfrm>
        </p:grpSpPr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51278" y="4008549"/>
            <a:ext cx="1109233" cy="1173266"/>
            <a:chOff x="1289132" y="2322971"/>
            <a:chExt cx="2079370" cy="2500041"/>
          </a:xfrm>
        </p:grpSpPr>
        <p:grpSp>
          <p:nvGrpSpPr>
            <p:cNvPr id="55" name="그룹 54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863" y="5868411"/>
            <a:ext cx="2875949" cy="381276"/>
          </a:xfrm>
          <a:prstGeom prst="rect">
            <a:avLst/>
          </a:prstGeom>
        </p:spPr>
      </p:pic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3039882" y="526749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5164457" y="5354370"/>
            <a:ext cx="321944" cy="330760"/>
            <a:chOff x="7563211" y="5982547"/>
            <a:chExt cx="541818" cy="477983"/>
          </a:xfrm>
        </p:grpSpPr>
        <p:sp>
          <p:nvSpPr>
            <p:cNvPr id="67" name="타원 66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형 설명선 67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860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 페이지 연결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투자 프로젝트 페이지로 이동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314946" y="8665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68;g7c553259d1_0_81"/>
          <p:cNvSpPr/>
          <p:nvPr/>
        </p:nvSpPr>
        <p:spPr>
          <a:xfrm>
            <a:off x="298846" y="1303942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18818" y="2609311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51278" y="2609311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2DFCA5E-27E6-453B-A74E-8FFA6D4493D2}"/>
              </a:ext>
            </a:extLst>
          </p:cNvPr>
          <p:cNvSpPr/>
          <p:nvPr/>
        </p:nvSpPr>
        <p:spPr>
          <a:xfrm>
            <a:off x="2923863" y="2278408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투자 프로젝트</a:t>
            </a:r>
            <a:endParaRPr lang="en-US" altLang="ko-KR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863" y="1480227"/>
            <a:ext cx="2484747" cy="61218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3002342" y="5261602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투자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18818" y="3926169"/>
            <a:ext cx="1109233" cy="1173266"/>
            <a:chOff x="1289132" y="2322971"/>
            <a:chExt cx="2079370" cy="2500041"/>
          </a:xfrm>
        </p:grpSpPr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51278" y="3926169"/>
            <a:ext cx="1109233" cy="1173266"/>
            <a:chOff x="1289132" y="2322971"/>
            <a:chExt cx="2079370" cy="2500041"/>
          </a:xfrm>
        </p:grpSpPr>
        <p:grpSp>
          <p:nvGrpSpPr>
            <p:cNvPr id="55" name="그룹 54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419" y="5745333"/>
            <a:ext cx="2703721" cy="495369"/>
          </a:xfrm>
          <a:prstGeom prst="rect">
            <a:avLst/>
          </a:prstGeom>
        </p:spPr>
      </p:pic>
      <p:cxnSp>
        <p:nvCxnSpPr>
          <p:cNvPr id="62" name="직선 연결선 61"/>
          <p:cNvCxnSpPr/>
          <p:nvPr/>
        </p:nvCxnSpPr>
        <p:spPr>
          <a:xfrm>
            <a:off x="2779763" y="5745333"/>
            <a:ext cx="27757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5164457" y="5354370"/>
            <a:ext cx="321944" cy="330760"/>
            <a:chOff x="7563211" y="5982547"/>
            <a:chExt cx="541818" cy="477983"/>
          </a:xfrm>
        </p:grpSpPr>
        <p:sp>
          <p:nvSpPr>
            <p:cNvPr id="68" name="타원 67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형 설명선 6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42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Footer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&amp;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투자위험고지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하단 고정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131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>
              <a:solidFill>
                <a:srgbClr val="DC7F0D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2791782" y="1485634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2782868" y="5529833"/>
            <a:ext cx="2775746" cy="7386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700" b="1" dirty="0" smtClean="0">
                <a:solidFill>
                  <a:schemeClr val="bg1"/>
                </a:solidFill>
              </a:rPr>
              <a:t>투자위험고지</a:t>
            </a:r>
            <a:endParaRPr lang="en-US" altLang="ko-KR" sz="700" b="1" dirty="0" smtClean="0">
              <a:solidFill>
                <a:schemeClr val="bg1"/>
              </a:solidFill>
            </a:endParaRPr>
          </a:p>
          <a:p>
            <a:pPr algn="just"/>
            <a:endParaRPr lang="en-US" altLang="ko-KR" sz="700" b="1" dirty="0" smtClean="0">
              <a:solidFill>
                <a:schemeClr val="bg1"/>
              </a:solidFill>
            </a:endParaRPr>
          </a:p>
          <a:p>
            <a:pPr algn="just"/>
            <a:r>
              <a:rPr lang="ko-KR" altLang="en-US" sz="700" dirty="0" smtClean="0">
                <a:solidFill>
                  <a:schemeClr val="bg1"/>
                </a:solidFill>
              </a:rPr>
              <a:t>투자위험고지비상장기업 </a:t>
            </a:r>
            <a:r>
              <a:rPr lang="ko-KR" altLang="en-US" sz="700" dirty="0">
                <a:solidFill>
                  <a:schemeClr val="bg1"/>
                </a:solidFill>
              </a:rPr>
              <a:t>투자는 원금 손실의 가능성이 크니 </a:t>
            </a:r>
            <a:r>
              <a:rPr lang="ko-KR" altLang="en-US" sz="700" u="sng" dirty="0">
                <a:solidFill>
                  <a:schemeClr val="bg1"/>
                </a:solidFill>
              </a:rPr>
              <a:t>투자 위험 안내</a:t>
            </a:r>
            <a:r>
              <a:rPr lang="ko-KR" altLang="en-US" sz="700" dirty="0">
                <a:solidFill>
                  <a:schemeClr val="bg1"/>
                </a:solidFill>
              </a:rPr>
              <a:t>를 꼭 확인하세요</a:t>
            </a:r>
            <a:r>
              <a:rPr lang="en-US" altLang="ko-KR" sz="700" dirty="0">
                <a:solidFill>
                  <a:schemeClr val="bg1"/>
                </a:solidFill>
              </a:rPr>
              <a:t>. Fun</a:t>
            </a:r>
            <a:r>
              <a:rPr lang="ko-KR" altLang="en-US" sz="700" dirty="0" err="1">
                <a:solidFill>
                  <a:schemeClr val="bg1"/>
                </a:solidFill>
              </a:rPr>
              <a:t>딩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en-US" altLang="ko-KR" sz="700" dirty="0">
                <a:solidFill>
                  <a:schemeClr val="bg1"/>
                </a:solidFill>
              </a:rPr>
              <a:t>(</a:t>
            </a:r>
            <a:r>
              <a:rPr lang="ko-KR" altLang="en-US" sz="700" dirty="0">
                <a:solidFill>
                  <a:schemeClr val="bg1"/>
                </a:solidFill>
              </a:rPr>
              <a:t>주</a:t>
            </a:r>
            <a:r>
              <a:rPr lang="en-US" altLang="ko-KR" sz="700" dirty="0">
                <a:solidFill>
                  <a:schemeClr val="bg1"/>
                </a:solidFill>
              </a:rPr>
              <a:t>)</a:t>
            </a:r>
            <a:r>
              <a:rPr lang="ko-KR" altLang="en-US" sz="700" dirty="0">
                <a:solidFill>
                  <a:schemeClr val="bg1"/>
                </a:solidFill>
              </a:rPr>
              <a:t>는 </a:t>
            </a:r>
            <a:r>
              <a:rPr lang="ko-KR" altLang="en-US" sz="700" dirty="0" err="1">
                <a:solidFill>
                  <a:schemeClr val="bg1"/>
                </a:solidFill>
              </a:rPr>
              <a:t>크라우드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ko-KR" altLang="en-US" sz="700" dirty="0" err="1">
                <a:solidFill>
                  <a:schemeClr val="bg1"/>
                </a:solidFill>
              </a:rPr>
              <a:t>펀딩</a:t>
            </a:r>
            <a:r>
              <a:rPr lang="ko-KR" altLang="en-US" sz="700" dirty="0">
                <a:solidFill>
                  <a:schemeClr val="bg1"/>
                </a:solidFill>
              </a:rPr>
              <a:t> 플랫폼을 제공하는 중개자로 자금을 모집하는 당사자가 아니며</a:t>
            </a:r>
            <a:r>
              <a:rPr lang="en-US" altLang="ko-KR" sz="700" dirty="0">
                <a:solidFill>
                  <a:schemeClr val="bg1"/>
                </a:solidFill>
              </a:rPr>
              <a:t>, </a:t>
            </a:r>
            <a:r>
              <a:rPr lang="ko-KR" altLang="en-US" sz="700" dirty="0">
                <a:solidFill>
                  <a:schemeClr val="bg1"/>
                </a:solidFill>
              </a:rPr>
              <a:t>투자손실의 위험을 보전하거나 </a:t>
            </a:r>
            <a:r>
              <a:rPr lang="ko-KR" altLang="en-US" sz="700" dirty="0" err="1">
                <a:solidFill>
                  <a:schemeClr val="bg1"/>
                </a:solidFill>
              </a:rPr>
              <a:t>보상품</a:t>
            </a:r>
            <a:r>
              <a:rPr lang="ko-KR" altLang="en-US" sz="700" dirty="0">
                <a:solidFill>
                  <a:schemeClr val="bg1"/>
                </a:solidFill>
              </a:rPr>
              <a:t> 제공을 보장해 드리지 못합니다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2782868" y="3368299"/>
            <a:ext cx="2775746" cy="18627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2800020" y="4481384"/>
            <a:ext cx="27757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338" y="4553247"/>
            <a:ext cx="896133" cy="896133"/>
          </a:xfrm>
          <a:prstGeom prst="rect">
            <a:avLst/>
          </a:prstGeom>
        </p:spPr>
      </p:pic>
      <p:graphicFrame>
        <p:nvGraphicFramePr>
          <p:cNvPr id="68" name="표 67"/>
          <p:cNvGraphicFramePr>
            <a:graphicFrameLocks noGrp="1"/>
          </p:cNvGraphicFramePr>
          <p:nvPr>
            <p:extLst/>
          </p:nvPr>
        </p:nvGraphicFramePr>
        <p:xfrm>
          <a:off x="3831491" y="4605073"/>
          <a:ext cx="196010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101"/>
              </a:tblGrid>
              <a:tr h="144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</a:rPr>
                        <a:t>Ezen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 Funding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㈜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사업자등록번호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220-88-37661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서울특별시 종로구 미려빌딩</a:t>
                      </a:r>
                      <a:r>
                        <a:rPr lang="en-US" altLang="ko-KR" sz="700" dirty="0" smtClean="0"/>
                        <a:t>6</a:t>
                      </a:r>
                      <a:r>
                        <a:rPr lang="ko-KR" altLang="en-US" sz="700" dirty="0" smtClean="0"/>
                        <a:t>층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© WADIZ Platform Co., Ltd.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3018353" y="3920863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투자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34829" y="2585430"/>
            <a:ext cx="1109233" cy="1173266"/>
            <a:chOff x="1289132" y="2322971"/>
            <a:chExt cx="2079370" cy="2500041"/>
          </a:xfrm>
        </p:grpSpPr>
        <p:grpSp>
          <p:nvGrpSpPr>
            <p:cNvPr id="117" name="그룹 116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그룹 117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19" name="직선 연결선 118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그룹 122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67289" y="2585430"/>
            <a:ext cx="1109233" cy="1173266"/>
            <a:chOff x="1289132" y="2322971"/>
            <a:chExt cx="2079370" cy="2500041"/>
          </a:xfrm>
        </p:grpSpPr>
        <p:grpSp>
          <p:nvGrpSpPr>
            <p:cNvPr id="124" name="그룹 123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28" name="직사각형 127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5" name="그룹 124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26" name="직선 연결선 125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639" y="1490192"/>
            <a:ext cx="2492762" cy="971550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2558804" y="532730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164457" y="5354370"/>
            <a:ext cx="321944" cy="330760"/>
            <a:chOff x="7563211" y="5982547"/>
            <a:chExt cx="541818" cy="477983"/>
          </a:xfrm>
        </p:grpSpPr>
        <p:sp>
          <p:nvSpPr>
            <p:cNvPr id="31" name="타원 30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형 설명선 31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237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839</Words>
  <Application>Microsoft Office PowerPoint</Application>
  <PresentationFormat>와이드스크린</PresentationFormat>
  <Paragraphs>278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Malgun Gothic</vt:lpstr>
      <vt:lpstr>Malgun Gothic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79</cp:revision>
  <dcterms:created xsi:type="dcterms:W3CDTF">2020-01-16T07:12:04Z</dcterms:created>
  <dcterms:modified xsi:type="dcterms:W3CDTF">2020-02-20T06:18:02Z</dcterms:modified>
</cp:coreProperties>
</file>