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B5859-45E2-4EEC-B63B-568D7C50BC1A}" v="1619" dt="2020-02-03T14:43:17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15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18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6a5aa6f92ab31816" providerId="Windows Live" clId="Web-{5BEB5859-45E2-4EEC-B63B-568D7C50BC1A}"/>
    <pc:docChg chg="addSld modSld">
      <pc:chgData name="게스트 사용자" userId="6a5aa6f92ab31816" providerId="Windows Live" clId="Web-{5BEB5859-45E2-4EEC-B63B-568D7C50BC1A}" dt="2020-02-03T14:43:08.364" v="1507"/>
      <pc:docMkLst>
        <pc:docMk/>
      </pc:docMkLst>
      <pc:sldChg chg="addSp delSp modSp">
        <pc:chgData name="게스트 사용자" userId="6a5aa6f92ab31816" providerId="Windows Live" clId="Web-{5BEB5859-45E2-4EEC-B63B-568D7C50BC1A}" dt="2020-02-03T14:02:15.266" v="726"/>
        <pc:sldMkLst>
          <pc:docMk/>
          <pc:sldMk cId="2165752945" sldId="258"/>
        </pc:sldMkLst>
        <pc:spChg chg="add mod">
          <ac:chgData name="게스트 사용자" userId="6a5aa6f92ab31816" providerId="Windows Live" clId="Web-{5BEB5859-45E2-4EEC-B63B-568D7C50BC1A}" dt="2020-02-03T13:31:01.678" v="19" actId="1076"/>
          <ac:spMkLst>
            <pc:docMk/>
            <pc:sldMk cId="2165752945" sldId="258"/>
            <ac:spMk id="4" creationId="{F3871749-3F10-4D5D-96D4-17708C10FB40}"/>
          </ac:spMkLst>
        </pc:spChg>
        <pc:spChg chg="add mod">
          <ac:chgData name="게스트 사용자" userId="6a5aa6f92ab31816" providerId="Windows Live" clId="Web-{5BEB5859-45E2-4EEC-B63B-568D7C50BC1A}" dt="2020-02-03T13:37:09.680" v="97"/>
          <ac:spMkLst>
            <pc:docMk/>
            <pc:sldMk cId="2165752945" sldId="258"/>
            <ac:spMk id="5" creationId="{F94C7356-D7A1-42AC-A4E1-2DCD8803BE02}"/>
          </ac:spMkLst>
        </pc:spChg>
        <pc:spChg chg="add mod">
          <ac:chgData name="게스트 사용자" userId="6a5aa6f92ab31816" providerId="Windows Live" clId="Web-{5BEB5859-45E2-4EEC-B63B-568D7C50BC1A}" dt="2020-02-03T13:30:57.756" v="18" actId="1076"/>
          <ac:spMkLst>
            <pc:docMk/>
            <pc:sldMk cId="2165752945" sldId="258"/>
            <ac:spMk id="25" creationId="{B60571CA-13FA-4AA2-9369-C6414EF858EC}"/>
          </ac:spMkLst>
        </pc:spChg>
        <pc:spChg chg="add mod">
          <ac:chgData name="게스트 사용자" userId="6a5aa6f92ab31816" providerId="Windows Live" clId="Web-{5BEB5859-45E2-4EEC-B63B-568D7C50BC1A}" dt="2020-02-03T13:37:09.711" v="98"/>
          <ac:spMkLst>
            <pc:docMk/>
            <pc:sldMk cId="2165752945" sldId="258"/>
            <ac:spMk id="27" creationId="{115563C6-886D-44D9-B984-839C5DACBEFC}"/>
          </ac:spMkLst>
        </pc:spChg>
        <pc:spChg chg="add mod">
          <ac:chgData name="게스트 사용자" userId="6a5aa6f92ab31816" providerId="Windows Live" clId="Web-{5BEB5859-45E2-4EEC-B63B-568D7C50BC1A}" dt="2020-02-03T13:37:09.851" v="103"/>
          <ac:spMkLst>
            <pc:docMk/>
            <pc:sldMk cId="2165752945" sldId="258"/>
            <ac:spMk id="28" creationId="{1B6D3888-4CA7-46A5-8E1D-81B73F59FF1F}"/>
          </ac:spMkLst>
        </pc:spChg>
        <pc:spChg chg="add mod">
          <ac:chgData name="게스트 사용자" userId="6a5aa6f92ab31816" providerId="Windows Live" clId="Web-{5BEB5859-45E2-4EEC-B63B-568D7C50BC1A}" dt="2020-02-03T13:37:09.820" v="102"/>
          <ac:spMkLst>
            <pc:docMk/>
            <pc:sldMk cId="2165752945" sldId="258"/>
            <ac:spMk id="29" creationId="{7C815D61-07C6-4627-90E1-2EB4D0CED5A3}"/>
          </ac:spMkLst>
        </pc:spChg>
        <pc:spChg chg="add mod">
          <ac:chgData name="게스트 사용자" userId="6a5aa6f92ab31816" providerId="Windows Live" clId="Web-{5BEB5859-45E2-4EEC-B63B-568D7C50BC1A}" dt="2020-02-03T13:37:09.805" v="101"/>
          <ac:spMkLst>
            <pc:docMk/>
            <pc:sldMk cId="2165752945" sldId="258"/>
            <ac:spMk id="30" creationId="{72E9870F-ABFB-494D-8023-215084EBA05C}"/>
          </ac:spMkLst>
        </pc:spChg>
        <pc:spChg chg="add mod">
          <ac:chgData name="게스트 사용자" userId="6a5aa6f92ab31816" providerId="Windows Live" clId="Web-{5BEB5859-45E2-4EEC-B63B-568D7C50BC1A}" dt="2020-02-03T13:37:09.742" v="99"/>
          <ac:spMkLst>
            <pc:docMk/>
            <pc:sldMk cId="2165752945" sldId="258"/>
            <ac:spMk id="31" creationId="{E616952D-60CD-4373-A2D0-B4FD5659943A}"/>
          </ac:spMkLst>
        </pc:spChg>
        <pc:spChg chg="add mod">
          <ac:chgData name="게스트 사용자" userId="6a5aa6f92ab31816" providerId="Windows Live" clId="Web-{5BEB5859-45E2-4EEC-B63B-568D7C50BC1A}" dt="2020-02-03T13:37:09.773" v="100"/>
          <ac:spMkLst>
            <pc:docMk/>
            <pc:sldMk cId="2165752945" sldId="258"/>
            <ac:spMk id="32" creationId="{ED2B5723-8454-4313-A09E-3752D4CD42EF}"/>
          </ac:spMkLst>
        </pc:spChg>
        <pc:spChg chg="del">
          <ac:chgData name="게스트 사용자" userId="6a5aa6f92ab31816" providerId="Windows Live" clId="Web-{5BEB5859-45E2-4EEC-B63B-568D7C50BC1A}" dt="2020-02-03T13:39:36.149" v="118"/>
          <ac:spMkLst>
            <pc:docMk/>
            <pc:sldMk cId="2165752945" sldId="258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3:30:39.162" v="15"/>
          <ac:spMkLst>
            <pc:docMk/>
            <pc:sldMk cId="2165752945" sldId="258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39:36.149" v="117"/>
          <ac:spMkLst>
            <pc:docMk/>
            <pc:sldMk cId="2165752945" sldId="258"/>
            <ac:spMk id="170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31.946" v="113"/>
          <ac:spMkLst>
            <pc:docMk/>
            <pc:sldMk cId="2165752945" sldId="258"/>
            <ac:spMk id="173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30.430" v="111"/>
          <ac:spMkLst>
            <pc:docMk/>
            <pc:sldMk cId="2165752945" sldId="258"/>
            <ac:spMk id="174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39:36.149" v="116"/>
          <ac:spMkLst>
            <pc:docMk/>
            <pc:sldMk cId="2165752945" sldId="258"/>
            <ac:spMk id="175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39:36.149" v="115"/>
          <ac:spMkLst>
            <pc:docMk/>
            <pc:sldMk cId="2165752945" sldId="258"/>
            <ac:spMk id="176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3:39:29.633" v="109"/>
          <ac:spMkLst>
            <pc:docMk/>
            <pc:sldMk cId="2165752945" sldId="258"/>
            <ac:spMk id="196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29:09.068" v="0"/>
          <ac:spMkLst>
            <pc:docMk/>
            <pc:sldMk cId="2165752945" sldId="258"/>
            <ac:spMk id="216" creationId="{00000000-0000-0000-0000-000000000000}"/>
          </ac:spMkLst>
        </pc:spChg>
        <pc:grpChg chg="del mod">
          <ac:chgData name="게스트 사용자" userId="6a5aa6f92ab31816" providerId="Windows Live" clId="Web-{5BEB5859-45E2-4EEC-B63B-568D7C50BC1A}" dt="2020-02-03T13:39:36.149" v="114"/>
          <ac:grpSpMkLst>
            <pc:docMk/>
            <pc:sldMk cId="2165752945" sldId="258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3:42:07.119" v="252"/>
          <ac:grpSpMkLst>
            <pc:docMk/>
            <pc:sldMk cId="2165752945" sldId="258"/>
            <ac:grpSpMk id="6" creationId="{1F85C6AD-0751-4B6C-A5F4-516AC12DF4CE}"/>
          </ac:grpSpMkLst>
        </pc:grpChg>
        <pc:graphicFrameChg chg="mod modGraphic">
          <ac:chgData name="게스트 사용자" userId="6a5aa6f92ab31816" providerId="Windows Live" clId="Web-{5BEB5859-45E2-4EEC-B63B-568D7C50BC1A}" dt="2020-02-03T14:02:15.266" v="726"/>
          <ac:graphicFrameMkLst>
            <pc:docMk/>
            <pc:sldMk cId="2165752945" sldId="258"/>
            <ac:graphicFrameMk id="165" creationId="{00000000-0000-0000-0000-000000000000}"/>
          </ac:graphicFrameMkLst>
        </pc:graphicFrameChg>
        <pc:graphicFrameChg chg="mod modGraphic">
          <ac:chgData name="게스트 사용자" userId="6a5aa6f92ab31816" providerId="Windows Live" clId="Web-{5BEB5859-45E2-4EEC-B63B-568D7C50BC1A}" dt="2020-02-03T13:41:27.384" v="219"/>
          <ac:graphicFrameMkLst>
            <pc:docMk/>
            <pc:sldMk cId="2165752945" sldId="258"/>
            <ac:graphicFrameMk id="169" creationId="{00000000-0000-0000-0000-000000000000}"/>
          </ac:graphicFrameMkLst>
        </pc:graphicFrameChg>
        <pc:cxnChg chg="add del mod">
          <ac:chgData name="게스트 사용자" userId="6a5aa6f92ab31816" providerId="Windows Live" clId="Web-{5BEB5859-45E2-4EEC-B63B-568D7C50BC1A}" dt="2020-02-03T13:34:58.741" v="71"/>
          <ac:cxnSpMkLst>
            <pc:docMk/>
            <pc:sldMk cId="2165752945" sldId="258"/>
            <ac:cxnSpMk id="3" creationId="{1C32CA37-84EB-426A-9875-D1FCCB19969B}"/>
          </ac:cxnSpMkLst>
        </pc:cxnChg>
        <pc:cxnChg chg="add mod">
          <ac:chgData name="게스트 사용자" userId="6a5aa6f92ab31816" providerId="Windows Live" clId="Web-{5BEB5859-45E2-4EEC-B63B-568D7C50BC1A}" dt="2020-02-03T13:35:29.351" v="76"/>
          <ac:cxnSpMkLst>
            <pc:docMk/>
            <pc:sldMk cId="2165752945" sldId="258"/>
            <ac:cxnSpMk id="22" creationId="{CCEC4258-E719-40F7-A7AD-240A09AA73A7}"/>
          </ac:cxnSpMkLst>
        </pc:cxnChg>
        <pc:cxnChg chg="add mod">
          <ac:chgData name="게스트 사용자" userId="6a5aa6f92ab31816" providerId="Windows Live" clId="Web-{5BEB5859-45E2-4EEC-B63B-568D7C50BC1A}" dt="2020-02-03T13:39:31.243" v="112" actId="1076"/>
          <ac:cxnSpMkLst>
            <pc:docMk/>
            <pc:sldMk cId="2165752945" sldId="258"/>
            <ac:cxnSpMk id="33" creationId="{9539B510-6A62-45AD-BF69-1B253709CA90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40:06.998" v="1504"/>
        <pc:sldMkLst>
          <pc:docMk/>
          <pc:sldMk cId="1613390831" sldId="259"/>
        </pc:sldMkLst>
        <pc:spChg chg="add del mod">
          <ac:chgData name="게스트 사용자" userId="6a5aa6f92ab31816" providerId="Windows Live" clId="Web-{5BEB5859-45E2-4EEC-B63B-568D7C50BC1A}" dt="2020-02-03T13:45:16.104" v="289"/>
          <ac:spMkLst>
            <pc:docMk/>
            <pc:sldMk cId="1613390831" sldId="259"/>
            <ac:spMk id="23" creationId="{C442A6AC-F2AC-4AB1-B1FD-CC624B4FDCD5}"/>
          </ac:spMkLst>
        </pc:spChg>
        <pc:spChg chg="add del mod">
          <ac:chgData name="게스트 사용자" userId="6a5aa6f92ab31816" providerId="Windows Live" clId="Web-{5BEB5859-45E2-4EEC-B63B-568D7C50BC1A}" dt="2020-02-03T13:47:06.464" v="310"/>
          <ac:spMkLst>
            <pc:docMk/>
            <pc:sldMk cId="1613390831" sldId="259"/>
            <ac:spMk id="24" creationId="{DBCA8C24-32FE-455C-926D-F253B2254E3D}"/>
          </ac:spMkLst>
        </pc:spChg>
        <pc:spChg chg="add mod">
          <ac:chgData name="게스트 사용자" userId="6a5aa6f92ab31816" providerId="Windows Live" clId="Web-{5BEB5859-45E2-4EEC-B63B-568D7C50BC1A}" dt="2020-02-03T14:40:05.998" v="1500"/>
          <ac:spMkLst>
            <pc:docMk/>
            <pc:sldMk cId="1613390831" sldId="259"/>
            <ac:spMk id="26" creationId="{06A0E1D3-7AAF-44E0-905C-7ACC69B6D60E}"/>
          </ac:spMkLst>
        </pc:spChg>
        <pc:spChg chg="add del">
          <ac:chgData name="게스트 사용자" userId="6a5aa6f92ab31816" providerId="Windows Live" clId="Web-{5BEB5859-45E2-4EEC-B63B-568D7C50BC1A}" dt="2020-02-03T13:48:48.152" v="332"/>
          <ac:spMkLst>
            <pc:docMk/>
            <pc:sldMk cId="1613390831" sldId="259"/>
            <ac:spMk id="27" creationId="{534DEB17-DEB6-4437-B768-C1DD03517C95}"/>
          </ac:spMkLst>
        </pc:spChg>
        <pc:spChg chg="add del">
          <ac:chgData name="게스트 사용자" userId="6a5aa6f92ab31816" providerId="Windows Live" clId="Web-{5BEB5859-45E2-4EEC-B63B-568D7C50BC1A}" dt="2020-02-03T13:48:48.136" v="330"/>
          <ac:spMkLst>
            <pc:docMk/>
            <pc:sldMk cId="1613390831" sldId="259"/>
            <ac:spMk id="29" creationId="{F335A657-1C74-4B27-A723-73B4C91A6328}"/>
          </ac:spMkLst>
        </pc:spChg>
        <pc:spChg chg="add del mod">
          <ac:chgData name="게스트 사용자" userId="6a5aa6f92ab31816" providerId="Windows Live" clId="Web-{5BEB5859-45E2-4EEC-B63B-568D7C50BC1A}" dt="2020-02-03T13:53:20.700" v="438"/>
          <ac:spMkLst>
            <pc:docMk/>
            <pc:sldMk cId="1613390831" sldId="259"/>
            <ac:spMk id="30" creationId="{DE2452C0-6C69-4B3C-B1EC-43E10D902A6B}"/>
          </ac:spMkLst>
        </pc:spChg>
        <pc:spChg chg="add del mod">
          <ac:chgData name="게스트 사용자" userId="6a5aa6f92ab31816" providerId="Windows Live" clId="Web-{5BEB5859-45E2-4EEC-B63B-568D7C50BC1A}" dt="2020-02-03T13:53:22.560" v="440"/>
          <ac:spMkLst>
            <pc:docMk/>
            <pc:sldMk cId="1613390831" sldId="259"/>
            <ac:spMk id="32" creationId="{8E51F93F-353F-4C26-BDE0-27FAC2BC69CE}"/>
          </ac:spMkLst>
        </pc:spChg>
        <pc:spChg chg="add del mod">
          <ac:chgData name="게스트 사용자" userId="6a5aa6f92ab31816" providerId="Windows Live" clId="Web-{5BEB5859-45E2-4EEC-B63B-568D7C50BC1A}" dt="2020-02-03T13:53:23.419" v="441"/>
          <ac:spMkLst>
            <pc:docMk/>
            <pc:sldMk cId="1613390831" sldId="259"/>
            <ac:spMk id="33" creationId="{17399863-2982-45E2-B5B5-500551377BB1}"/>
          </ac:spMkLst>
        </pc:spChg>
        <pc:spChg chg="add del mod">
          <ac:chgData name="게스트 사용자" userId="6a5aa6f92ab31816" providerId="Windows Live" clId="Web-{5BEB5859-45E2-4EEC-B63B-568D7C50BC1A}" dt="2020-02-03T13:53:24.935" v="442"/>
          <ac:spMkLst>
            <pc:docMk/>
            <pc:sldMk cId="1613390831" sldId="259"/>
            <ac:spMk id="35" creationId="{6B37E860-F4CB-49EB-A0D3-4180B182B46B}"/>
          </ac:spMkLst>
        </pc:spChg>
        <pc:spChg chg="add del mod">
          <ac:chgData name="게스트 사용자" userId="6a5aa6f92ab31816" providerId="Windows Live" clId="Web-{5BEB5859-45E2-4EEC-B63B-568D7C50BC1A}" dt="2020-02-03T13:53:13.013" v="436"/>
          <ac:spMkLst>
            <pc:docMk/>
            <pc:sldMk cId="1613390831" sldId="259"/>
            <ac:spMk id="36" creationId="{806AFB82-A4B0-4CE0-A3B8-487091BE8540}"/>
          </ac:spMkLst>
        </pc:spChg>
        <pc:spChg chg="add del mod">
          <ac:chgData name="게스트 사용자" userId="6a5aa6f92ab31816" providerId="Windows Live" clId="Web-{5BEB5859-45E2-4EEC-B63B-568D7C50BC1A}" dt="2020-02-03T13:53:13.013" v="434"/>
          <ac:spMkLst>
            <pc:docMk/>
            <pc:sldMk cId="1613390831" sldId="259"/>
            <ac:spMk id="38" creationId="{CDF7BE0A-75EB-40B1-9868-41EA45401F97}"/>
          </ac:spMkLst>
        </pc:spChg>
        <pc:spChg chg="add del mod">
          <ac:chgData name="게스트 사용자" userId="6a5aa6f92ab31816" providerId="Windows Live" clId="Web-{5BEB5859-45E2-4EEC-B63B-568D7C50BC1A}" dt="2020-02-03T13:53:13.013" v="433"/>
          <ac:spMkLst>
            <pc:docMk/>
            <pc:sldMk cId="1613390831" sldId="259"/>
            <ac:spMk id="39" creationId="{927BCB37-620E-441B-B182-523CBCE322A0}"/>
          </ac:spMkLst>
        </pc:spChg>
        <pc:spChg chg="add del mod">
          <ac:chgData name="게스트 사용자" userId="6a5aa6f92ab31816" providerId="Windows Live" clId="Web-{5BEB5859-45E2-4EEC-B63B-568D7C50BC1A}" dt="2020-02-03T13:53:13.013" v="431"/>
          <ac:spMkLst>
            <pc:docMk/>
            <pc:sldMk cId="1613390831" sldId="259"/>
            <ac:spMk id="41" creationId="{048A08B1-F3C2-4D34-95E8-76DA54D10810}"/>
          </ac:spMkLst>
        </pc:spChg>
        <pc:spChg chg="add del mod">
          <ac:chgData name="게스트 사용자" userId="6a5aa6f92ab31816" providerId="Windows Live" clId="Web-{5BEB5859-45E2-4EEC-B63B-568D7C50BC1A}" dt="2020-02-03T13:53:13.013" v="430"/>
          <ac:spMkLst>
            <pc:docMk/>
            <pc:sldMk cId="1613390831" sldId="259"/>
            <ac:spMk id="42" creationId="{7342FDAB-437B-41BC-B125-F59FF4884F3F}"/>
          </ac:spMkLst>
        </pc:spChg>
        <pc:spChg chg="add del mod">
          <ac:chgData name="게스트 사용자" userId="6a5aa6f92ab31816" providerId="Windows Live" clId="Web-{5BEB5859-45E2-4EEC-B63B-568D7C50BC1A}" dt="2020-02-03T13:53:13.013" v="428"/>
          <ac:spMkLst>
            <pc:docMk/>
            <pc:sldMk cId="1613390831" sldId="259"/>
            <ac:spMk id="44" creationId="{A758067C-869C-4230-B1DF-DD755D0B78E3}"/>
          </ac:spMkLst>
        </pc:spChg>
        <pc:spChg chg="add mod">
          <ac:chgData name="게스트 사용자" userId="6a5aa6f92ab31816" providerId="Windows Live" clId="Web-{5BEB5859-45E2-4EEC-B63B-568D7C50BC1A}" dt="2020-02-03T14:40:05.763" v="1499"/>
          <ac:spMkLst>
            <pc:docMk/>
            <pc:sldMk cId="1613390831" sldId="259"/>
            <ac:spMk id="45" creationId="{2696F657-3576-4677-B7F0-E469A12AEA13}"/>
          </ac:spMkLst>
        </pc:spChg>
        <pc:spChg chg="add mod">
          <ac:chgData name="게스트 사용자" userId="6a5aa6f92ab31816" providerId="Windows Live" clId="Web-{5BEB5859-45E2-4EEC-B63B-568D7C50BC1A}" dt="2020-02-03T14:40:05.076" v="1496"/>
          <ac:spMkLst>
            <pc:docMk/>
            <pc:sldMk cId="1613390831" sldId="259"/>
            <ac:spMk id="49" creationId="{C6FCDB85-C4AB-407C-A1A1-231526CB153D}"/>
          </ac:spMkLst>
        </pc:spChg>
        <pc:spChg chg="add del">
          <ac:chgData name="게스트 사용자" userId="6a5aa6f92ab31816" providerId="Windows Live" clId="Web-{5BEB5859-45E2-4EEC-B63B-568D7C50BC1A}" dt="2020-02-03T13:55:33.748" v="468"/>
          <ac:spMkLst>
            <pc:docMk/>
            <pc:sldMk cId="1613390831" sldId="259"/>
            <ac:spMk id="50" creationId="{A85087CE-8EC4-45A1-91C0-63AD69E0F952}"/>
          </ac:spMkLst>
        </pc:spChg>
        <pc:spChg chg="add del">
          <ac:chgData name="게스트 사용자" userId="6a5aa6f92ab31816" providerId="Windows Live" clId="Web-{5BEB5859-45E2-4EEC-B63B-568D7C50BC1A}" dt="2020-02-03T13:55:32.732" v="467"/>
          <ac:spMkLst>
            <pc:docMk/>
            <pc:sldMk cId="1613390831" sldId="259"/>
            <ac:spMk id="51" creationId="{F5D9ADF4-149A-4877-896D-10E1345EC4BE}"/>
          </ac:spMkLst>
        </pc:spChg>
        <pc:spChg chg="add mod">
          <ac:chgData name="게스트 사용자" userId="6a5aa6f92ab31816" providerId="Windows Live" clId="Web-{5BEB5859-45E2-4EEC-B63B-568D7C50BC1A}" dt="2020-02-03T14:40:04.841" v="1495"/>
          <ac:spMkLst>
            <pc:docMk/>
            <pc:sldMk cId="1613390831" sldId="259"/>
            <ac:spMk id="52" creationId="{DCC01A34-2B47-48F3-BA00-F7016982BDF9}"/>
          </ac:spMkLst>
        </pc:spChg>
        <pc:spChg chg="add mod">
          <ac:chgData name="게스트 사용자" userId="6a5aa6f92ab31816" providerId="Windows Live" clId="Web-{5BEB5859-45E2-4EEC-B63B-568D7C50BC1A}" dt="2020-02-03T14:40:04.373" v="1493"/>
          <ac:spMkLst>
            <pc:docMk/>
            <pc:sldMk cId="1613390831" sldId="259"/>
            <ac:spMk id="54" creationId="{73B2F3FD-41F1-4A50-84B4-E6A1B3DA79F0}"/>
          </ac:spMkLst>
        </pc:spChg>
        <pc:spChg chg="add mod">
          <ac:chgData name="게스트 사용자" userId="6a5aa6f92ab31816" providerId="Windows Live" clId="Web-{5BEB5859-45E2-4EEC-B63B-568D7C50BC1A}" dt="2020-02-03T14:40:03.888" v="1491"/>
          <ac:spMkLst>
            <pc:docMk/>
            <pc:sldMk cId="1613390831" sldId="259"/>
            <ac:spMk id="56" creationId="{2469B373-EAAD-4903-BBEB-993447BED706}"/>
          </ac:spMkLst>
        </pc:spChg>
        <pc:spChg chg="add mod">
          <ac:chgData name="게스트 사용자" userId="6a5aa6f92ab31816" providerId="Windows Live" clId="Web-{5BEB5859-45E2-4EEC-B63B-568D7C50BC1A}" dt="2020-02-03T14:40:03.670" v="1490"/>
          <ac:spMkLst>
            <pc:docMk/>
            <pc:sldMk cId="1613390831" sldId="259"/>
            <ac:spMk id="57" creationId="{9CD58C4D-8411-4143-B033-099F60D5F076}"/>
          </ac:spMkLst>
        </pc:spChg>
        <pc:spChg chg="add mod">
          <ac:chgData name="게스트 사용자" userId="6a5aa6f92ab31816" providerId="Windows Live" clId="Web-{5BEB5859-45E2-4EEC-B63B-568D7C50BC1A}" dt="2020-02-03T14:40:03.201" v="1488"/>
          <ac:spMkLst>
            <pc:docMk/>
            <pc:sldMk cId="1613390831" sldId="259"/>
            <ac:spMk id="59" creationId="{4A7B5156-0938-49AF-9A46-E63E8B697603}"/>
          </ac:spMkLst>
        </pc:spChg>
        <pc:spChg chg="add mod">
          <ac:chgData name="게스트 사용자" userId="6a5aa6f92ab31816" providerId="Windows Live" clId="Web-{5BEB5859-45E2-4EEC-B63B-568D7C50BC1A}" dt="2020-02-03T14:40:02.748" v="1486"/>
          <ac:spMkLst>
            <pc:docMk/>
            <pc:sldMk cId="1613390831" sldId="259"/>
            <ac:spMk id="61" creationId="{8865BD1E-6AA9-41C3-9622-C44E7279B462}"/>
          </ac:spMkLst>
        </pc:spChg>
        <pc:spChg chg="add mod">
          <ac:chgData name="게스트 사용자" userId="6a5aa6f92ab31816" providerId="Windows Live" clId="Web-{5BEB5859-45E2-4EEC-B63B-568D7C50BC1A}" dt="2020-02-03T14:40:02.513" v="1485"/>
          <ac:spMkLst>
            <pc:docMk/>
            <pc:sldMk cId="1613390831" sldId="259"/>
            <ac:spMk id="62" creationId="{3E586FE4-D7EF-4FFC-BD49-93FB3E6079E9}"/>
          </ac:spMkLst>
        </pc:spChg>
        <pc:spChg chg="add mod">
          <ac:chgData name="게스트 사용자" userId="6a5aa6f92ab31816" providerId="Windows Live" clId="Web-{5BEB5859-45E2-4EEC-B63B-568D7C50BC1A}" dt="2020-02-03T14:40:02.076" v="1483"/>
          <ac:spMkLst>
            <pc:docMk/>
            <pc:sldMk cId="1613390831" sldId="259"/>
            <ac:spMk id="64" creationId="{9926C671-E689-432C-9049-60D7B9500C43}"/>
          </ac:spMkLst>
        </pc:spChg>
        <pc:spChg chg="add mod">
          <ac:chgData name="게스트 사용자" userId="6a5aa6f92ab31816" providerId="Windows Live" clId="Web-{5BEB5859-45E2-4EEC-B63B-568D7C50BC1A}" dt="2020-02-03T14:40:01.576" v="1481"/>
          <ac:spMkLst>
            <pc:docMk/>
            <pc:sldMk cId="1613390831" sldId="259"/>
            <ac:spMk id="66" creationId="{E9F883B0-6433-490B-AF50-6022586D9268}"/>
          </ac:spMkLst>
        </pc:spChg>
        <pc:spChg chg="add mod">
          <ac:chgData name="게스트 사용자" userId="6a5aa6f92ab31816" providerId="Windows Live" clId="Web-{5BEB5859-45E2-4EEC-B63B-568D7C50BC1A}" dt="2020-02-03T14:40:01.295" v="1480"/>
          <ac:spMkLst>
            <pc:docMk/>
            <pc:sldMk cId="1613390831" sldId="259"/>
            <ac:spMk id="67" creationId="{8DB45A58-9724-4E4E-8FF6-132F9C55C385}"/>
          </ac:spMkLst>
        </pc:spChg>
        <pc:spChg chg="add mod">
          <ac:chgData name="게스트 사용자" userId="6a5aa6f92ab31816" providerId="Windows Live" clId="Web-{5BEB5859-45E2-4EEC-B63B-568D7C50BC1A}" dt="2020-02-03T14:40:00.857" v="1478"/>
          <ac:spMkLst>
            <pc:docMk/>
            <pc:sldMk cId="1613390831" sldId="259"/>
            <ac:spMk id="69" creationId="{686319BE-E853-436C-81EE-B02AEC4E01B1}"/>
          </ac:spMkLst>
        </pc:spChg>
        <pc:spChg chg="add mod">
          <ac:chgData name="게스트 사용자" userId="6a5aa6f92ab31816" providerId="Windows Live" clId="Web-{5BEB5859-45E2-4EEC-B63B-568D7C50BC1A}" dt="2020-02-03T14:40:00.420" v="1476"/>
          <ac:spMkLst>
            <pc:docMk/>
            <pc:sldMk cId="1613390831" sldId="259"/>
            <ac:spMk id="71" creationId="{CE98BC93-FC56-43A7-A599-6FB468D8BA24}"/>
          </ac:spMkLst>
        </pc:spChg>
        <pc:spChg chg="add mod">
          <ac:chgData name="게스트 사용자" userId="6a5aa6f92ab31816" providerId="Windows Live" clId="Web-{5BEB5859-45E2-4EEC-B63B-568D7C50BC1A}" dt="2020-02-03T14:40:00.201" v="1475"/>
          <ac:spMkLst>
            <pc:docMk/>
            <pc:sldMk cId="1613390831" sldId="259"/>
            <ac:spMk id="72" creationId="{E5B6B194-EAE4-4CE8-8A47-4DD16CA7D9D6}"/>
          </ac:spMkLst>
        </pc:spChg>
        <pc:spChg chg="add mod">
          <ac:chgData name="게스트 사용자" userId="6a5aa6f92ab31816" providerId="Windows Live" clId="Web-{5BEB5859-45E2-4EEC-B63B-568D7C50BC1A}" dt="2020-02-03T14:39:59.763" v="1473"/>
          <ac:spMkLst>
            <pc:docMk/>
            <pc:sldMk cId="1613390831" sldId="259"/>
            <ac:spMk id="74" creationId="{ED659C76-8797-4197-94E2-F6AB422B0286}"/>
          </ac:spMkLst>
        </pc:spChg>
        <pc:spChg chg="add mod">
          <ac:chgData name="게스트 사용자" userId="6a5aa6f92ab31816" providerId="Windows Live" clId="Web-{5BEB5859-45E2-4EEC-B63B-568D7C50BC1A}" dt="2020-02-03T14:39:59.326" v="1471"/>
          <ac:spMkLst>
            <pc:docMk/>
            <pc:sldMk cId="1613390831" sldId="259"/>
            <ac:spMk id="76" creationId="{2AD92258-4C64-46B1-B67F-70DDC0C301B3}"/>
          </ac:spMkLst>
        </pc:spChg>
        <pc:spChg chg="add mod">
          <ac:chgData name="게스트 사용자" userId="6a5aa6f92ab31816" providerId="Windows Live" clId="Web-{5BEB5859-45E2-4EEC-B63B-568D7C50BC1A}" dt="2020-02-03T14:39:59.123" v="1470"/>
          <ac:spMkLst>
            <pc:docMk/>
            <pc:sldMk cId="1613390831" sldId="259"/>
            <ac:spMk id="77" creationId="{11549D29-F895-4609-B3F3-7DB5C648865A}"/>
          </ac:spMkLst>
        </pc:spChg>
        <pc:spChg chg="del">
          <ac:chgData name="게스트 사용자" userId="6a5aa6f92ab31816" providerId="Windows Live" clId="Web-{5BEB5859-45E2-4EEC-B63B-568D7C50BC1A}" dt="2020-02-03T13:49:20.418" v="346"/>
          <ac:spMkLst>
            <pc:docMk/>
            <pc:sldMk cId="1613390831" sldId="259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40:06.998" v="1504"/>
          <ac:spMkLst>
            <pc:docMk/>
            <pc:sldMk cId="1613390831" sldId="259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3:48:39.277" v="326"/>
          <ac:spMkLst>
            <pc:docMk/>
            <pc:sldMk cId="1613390831" sldId="259"/>
            <ac:spMk id="170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920" v="1469"/>
          <ac:spMkLst>
            <pc:docMk/>
            <pc:sldMk cId="1613390831" sldId="259"/>
            <ac:spMk id="173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701" v="1468"/>
          <ac:spMkLst>
            <pc:docMk/>
            <pc:sldMk cId="1613390831" sldId="259"/>
            <ac:spMk id="17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40:06.748" v="1503"/>
          <ac:spMkLst>
            <pc:docMk/>
            <pc:sldMk cId="1613390831" sldId="259"/>
            <ac:spMk id="175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53:38.232" v="446"/>
          <ac:spMkLst>
            <pc:docMk/>
            <pc:sldMk cId="1613390831" sldId="259"/>
            <ac:spMk id="176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498" v="1467"/>
          <ac:spMkLst>
            <pc:docMk/>
            <pc:sldMk cId="1613390831" sldId="259"/>
            <ac:spMk id="196" creationId="{00000000-0000-0000-0000-000000000000}"/>
          </ac:spMkLst>
        </pc:spChg>
        <pc:spChg chg="ord">
          <ac:chgData name="게스트 사용자" userId="6a5aa6f92ab31816" providerId="Windows Live" clId="Web-{5BEB5859-45E2-4EEC-B63B-568D7C50BC1A}" dt="2020-02-03T13:59:11.015" v="588"/>
          <ac:spMkLst>
            <pc:docMk/>
            <pc:sldMk cId="1613390831" sldId="259"/>
            <ac:spMk id="204" creationId="{00000000-0000-0000-0000-000000000000}"/>
          </ac:spMkLst>
        </pc:spChg>
        <pc:spChg chg="mod ord">
          <ac:chgData name="게스트 사용자" userId="6a5aa6f92ab31816" providerId="Windows Live" clId="Web-{5BEB5859-45E2-4EEC-B63B-568D7C50BC1A}" dt="2020-02-03T14:39:58.248" v="1466"/>
          <ac:spMkLst>
            <pc:docMk/>
            <pc:sldMk cId="1613390831" sldId="259"/>
            <ac:spMk id="207" creationId="{00000000-0000-0000-0000-000000000000}"/>
          </ac:spMkLst>
        </pc:spChg>
        <pc:spChg chg="ord">
          <ac:chgData name="게스트 사용자" userId="6a5aa6f92ab31816" providerId="Windows Live" clId="Web-{5BEB5859-45E2-4EEC-B63B-568D7C50BC1A}" dt="2020-02-03T13:59:13.483" v="590"/>
          <ac:spMkLst>
            <pc:docMk/>
            <pc:sldMk cId="1613390831" sldId="259"/>
            <ac:spMk id="208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3:59:35.484" v="595"/>
          <ac:spMkLst>
            <pc:docMk/>
            <pc:sldMk cId="1613390831" sldId="259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3:48:39.277" v="325"/>
          <ac:grpSpMkLst>
            <pc:docMk/>
            <pc:sldMk cId="1613390831" sldId="259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4:05:30.204" v="905"/>
          <ac:grpSpMkLst>
            <pc:docMk/>
            <pc:sldMk cId="1613390831" sldId="259"/>
            <ac:grpSpMk id="6" creationId="{1A90BDA5-5D3A-473B-AF87-4F7CC3316209}"/>
          </ac:grpSpMkLst>
        </pc:grpChg>
        <pc:graphicFrameChg chg="mod modGraphic">
          <ac:chgData name="게스트 사용자" userId="6a5aa6f92ab31816" providerId="Windows Live" clId="Web-{5BEB5859-45E2-4EEC-B63B-568D7C50BC1A}" dt="2020-02-03T14:02:07.594" v="722"/>
          <ac:graphicFrameMkLst>
            <pc:docMk/>
            <pc:sldMk cId="1613390831" sldId="259"/>
            <ac:graphicFrameMk id="165" creationId="{00000000-0000-0000-0000-000000000000}"/>
          </ac:graphicFrameMkLst>
        </pc:graphicFrameChg>
        <pc:graphicFrameChg chg="mod modGraphic">
          <ac:chgData name="게스트 사용자" userId="6a5aa6f92ab31816" providerId="Windows Live" clId="Web-{5BEB5859-45E2-4EEC-B63B-568D7C50BC1A}" dt="2020-02-03T14:05:19.188" v="904"/>
          <ac:graphicFrameMkLst>
            <pc:docMk/>
            <pc:sldMk cId="1613390831" sldId="259"/>
            <ac:graphicFrameMk id="169" creationId="{00000000-0000-0000-0000-000000000000}"/>
          </ac:graphicFrameMkLst>
        </pc:graphicFrameChg>
        <pc:picChg chg="add mod">
          <ac:chgData name="게스트 사용자" userId="6a5aa6f92ab31816" providerId="Windows Live" clId="Web-{5BEB5859-45E2-4EEC-B63B-568D7C50BC1A}" dt="2020-02-03T14:40:05.310" v="1497"/>
          <ac:picMkLst>
            <pc:docMk/>
            <pc:sldMk cId="1613390831" sldId="259"/>
            <ac:picMk id="4" creationId="{180437EC-2552-4BF4-A389-F1FCAC97126B}"/>
          </ac:picMkLst>
        </pc:picChg>
        <pc:picChg chg="add mod">
          <ac:chgData name="게스트 사용자" userId="6a5aa6f92ab31816" providerId="Windows Live" clId="Web-{5BEB5859-45E2-4EEC-B63B-568D7C50BC1A}" dt="2020-02-03T14:40:04.138" v="1492"/>
          <ac:picMkLst>
            <pc:docMk/>
            <pc:sldMk cId="1613390831" sldId="259"/>
            <ac:picMk id="55" creationId="{09B96F9A-F3A8-4905-9E78-AEC1AD1ACCE6}"/>
          </ac:picMkLst>
        </pc:picChg>
        <pc:picChg chg="add mod">
          <ac:chgData name="게스트 사용자" userId="6a5aa6f92ab31816" providerId="Windows Live" clId="Web-{5BEB5859-45E2-4EEC-B63B-568D7C50BC1A}" dt="2020-02-03T14:40:02.966" v="1487"/>
          <ac:picMkLst>
            <pc:docMk/>
            <pc:sldMk cId="1613390831" sldId="259"/>
            <ac:picMk id="60" creationId="{B3B1CE78-4647-4207-8212-532641EA6535}"/>
          </ac:picMkLst>
        </pc:picChg>
        <pc:picChg chg="add mod">
          <ac:chgData name="게스트 사용자" userId="6a5aa6f92ab31816" providerId="Windows Live" clId="Web-{5BEB5859-45E2-4EEC-B63B-568D7C50BC1A}" dt="2020-02-03T14:40:01.810" v="1482"/>
          <ac:picMkLst>
            <pc:docMk/>
            <pc:sldMk cId="1613390831" sldId="259"/>
            <ac:picMk id="65" creationId="{3159D942-44CE-4B71-8F28-02D96139A72F}"/>
          </ac:picMkLst>
        </pc:picChg>
        <pc:picChg chg="add mod">
          <ac:chgData name="게스트 사용자" userId="6a5aa6f92ab31816" providerId="Windows Live" clId="Web-{5BEB5859-45E2-4EEC-B63B-568D7C50BC1A}" dt="2020-02-03T14:40:00.638" v="1477"/>
          <ac:picMkLst>
            <pc:docMk/>
            <pc:sldMk cId="1613390831" sldId="259"/>
            <ac:picMk id="70" creationId="{4D54B1D7-A932-42DB-9CDA-6CF7514120A5}"/>
          </ac:picMkLst>
        </pc:picChg>
        <pc:picChg chg="add mod">
          <ac:chgData name="게스트 사용자" userId="6a5aa6f92ab31816" providerId="Windows Live" clId="Web-{5BEB5859-45E2-4EEC-B63B-568D7C50BC1A}" dt="2020-02-03T14:39:59.576" v="1472"/>
          <ac:picMkLst>
            <pc:docMk/>
            <pc:sldMk cId="1613390831" sldId="259"/>
            <ac:picMk id="75" creationId="{9F565427-420F-45FC-847C-0967B8C2942B}"/>
          </ac:picMkLst>
        </pc:picChg>
        <pc:cxnChg chg="add mod">
          <ac:chgData name="게스트 사용자" userId="6a5aa6f92ab31816" providerId="Windows Live" clId="Web-{5BEB5859-45E2-4EEC-B63B-568D7C50BC1A}" dt="2020-02-03T14:40:06.482" v="1502"/>
          <ac:cxnSpMkLst>
            <pc:docMk/>
            <pc:sldMk cId="1613390831" sldId="259"/>
            <ac:cxnSpMk id="3" creationId="{437C5DDF-377A-4B32-9F22-36E5A6640A68}"/>
          </ac:cxnSpMkLst>
        </pc:cxnChg>
        <pc:cxnChg chg="add mod">
          <ac:chgData name="게스트 사용자" userId="6a5aa6f92ab31816" providerId="Windows Live" clId="Web-{5BEB5859-45E2-4EEC-B63B-568D7C50BC1A}" dt="2020-02-03T14:40:06.263" v="1501"/>
          <ac:cxnSpMkLst>
            <pc:docMk/>
            <pc:sldMk cId="1613390831" sldId="259"/>
            <ac:cxnSpMk id="25" creationId="{B5835ADD-7D32-474C-A3BF-3A3CCD28E21A}"/>
          </ac:cxnSpMkLst>
        </pc:cxnChg>
        <pc:cxnChg chg="add del mod">
          <ac:chgData name="게스트 사용자" userId="6a5aa6f92ab31816" providerId="Windows Live" clId="Web-{5BEB5859-45E2-4EEC-B63B-568D7C50BC1A}" dt="2020-02-03T13:48:48.152" v="331"/>
          <ac:cxnSpMkLst>
            <pc:docMk/>
            <pc:sldMk cId="1613390831" sldId="259"/>
            <ac:cxnSpMk id="28" creationId="{7C64EA95-009C-4095-852D-EE58C2FA0018}"/>
          </ac:cxnSpMkLst>
        </pc:cxnChg>
        <pc:cxnChg chg="add del mod">
          <ac:chgData name="게스트 사용자" userId="6a5aa6f92ab31816" providerId="Windows Live" clId="Web-{5BEB5859-45E2-4EEC-B63B-568D7C50BC1A}" dt="2020-02-03T13:53:22.075" v="439"/>
          <ac:cxnSpMkLst>
            <pc:docMk/>
            <pc:sldMk cId="1613390831" sldId="259"/>
            <ac:cxnSpMk id="31" creationId="{77E47F64-A188-465B-8248-1E50BDAD2351}"/>
          </ac:cxnSpMkLst>
        </pc:cxnChg>
        <pc:cxnChg chg="add del mod">
          <ac:chgData name="게스트 사용자" userId="6a5aa6f92ab31816" providerId="Windows Live" clId="Web-{5BEB5859-45E2-4EEC-B63B-568D7C50BC1A}" dt="2020-02-03T13:53:24.982" v="443"/>
          <ac:cxnSpMkLst>
            <pc:docMk/>
            <pc:sldMk cId="1613390831" sldId="259"/>
            <ac:cxnSpMk id="34" creationId="{9419D6FB-E54F-4A19-BD07-D3BFE48D977B}"/>
          </ac:cxnSpMkLst>
        </pc:cxnChg>
        <pc:cxnChg chg="add del mod">
          <ac:chgData name="게스트 사용자" userId="6a5aa6f92ab31816" providerId="Windows Live" clId="Web-{5BEB5859-45E2-4EEC-B63B-568D7C50BC1A}" dt="2020-02-03T13:53:13.013" v="435"/>
          <ac:cxnSpMkLst>
            <pc:docMk/>
            <pc:sldMk cId="1613390831" sldId="259"/>
            <ac:cxnSpMk id="37" creationId="{C783AF3D-3550-4DA9-AEB4-E5952A50AE5C}"/>
          </ac:cxnSpMkLst>
        </pc:cxnChg>
        <pc:cxnChg chg="add del mod">
          <ac:chgData name="게스트 사용자" userId="6a5aa6f92ab31816" providerId="Windows Live" clId="Web-{5BEB5859-45E2-4EEC-B63B-568D7C50BC1A}" dt="2020-02-03T13:53:13.013" v="432"/>
          <ac:cxnSpMkLst>
            <pc:docMk/>
            <pc:sldMk cId="1613390831" sldId="259"/>
            <ac:cxnSpMk id="40" creationId="{178401BC-C136-49F3-B0BC-1BF396AFA74A}"/>
          </ac:cxnSpMkLst>
        </pc:cxnChg>
        <pc:cxnChg chg="add del mod">
          <ac:chgData name="게스트 사용자" userId="6a5aa6f92ab31816" providerId="Windows Live" clId="Web-{5BEB5859-45E2-4EEC-B63B-568D7C50BC1A}" dt="2020-02-03T13:53:13.013" v="429"/>
          <ac:cxnSpMkLst>
            <pc:docMk/>
            <pc:sldMk cId="1613390831" sldId="259"/>
            <ac:cxnSpMk id="43" creationId="{06C6F2AF-AD4A-44CE-BF9E-2EC35BF0963D}"/>
          </ac:cxnSpMkLst>
        </pc:cxnChg>
        <pc:cxnChg chg="add mod">
          <ac:chgData name="게스트 사용자" userId="6a5aa6f92ab31816" providerId="Windows Live" clId="Web-{5BEB5859-45E2-4EEC-B63B-568D7C50BC1A}" dt="2020-02-03T14:40:05.529" v="1498"/>
          <ac:cxnSpMkLst>
            <pc:docMk/>
            <pc:sldMk cId="1613390831" sldId="259"/>
            <ac:cxnSpMk id="46" creationId="{DF8ABB58-DCD9-41DA-A337-A022D9B77275}"/>
          </ac:cxnSpMkLst>
        </pc:cxnChg>
        <pc:cxnChg chg="add mod">
          <ac:chgData name="게스트 사용자" userId="6a5aa6f92ab31816" providerId="Windows Live" clId="Web-{5BEB5859-45E2-4EEC-B63B-568D7C50BC1A}" dt="2020-02-03T14:40:04.607" v="1494"/>
          <ac:cxnSpMkLst>
            <pc:docMk/>
            <pc:sldMk cId="1613390831" sldId="259"/>
            <ac:cxnSpMk id="53" creationId="{AA546C06-79B5-4494-A583-C0813C61752C}"/>
          </ac:cxnSpMkLst>
        </pc:cxnChg>
        <pc:cxnChg chg="add mod">
          <ac:chgData name="게스트 사용자" userId="6a5aa6f92ab31816" providerId="Windows Live" clId="Web-{5BEB5859-45E2-4EEC-B63B-568D7C50BC1A}" dt="2020-02-03T14:40:03.420" v="1489"/>
          <ac:cxnSpMkLst>
            <pc:docMk/>
            <pc:sldMk cId="1613390831" sldId="259"/>
            <ac:cxnSpMk id="58" creationId="{A901B9F1-2DA6-4FA3-9543-1C07DAB60BF6}"/>
          </ac:cxnSpMkLst>
        </pc:cxnChg>
        <pc:cxnChg chg="add mod">
          <ac:chgData name="게스트 사용자" userId="6a5aa6f92ab31816" providerId="Windows Live" clId="Web-{5BEB5859-45E2-4EEC-B63B-568D7C50BC1A}" dt="2020-02-03T14:40:02.295" v="1484"/>
          <ac:cxnSpMkLst>
            <pc:docMk/>
            <pc:sldMk cId="1613390831" sldId="259"/>
            <ac:cxnSpMk id="63" creationId="{00B4AC62-B506-41CF-8D33-4A053320AEAD}"/>
          </ac:cxnSpMkLst>
        </pc:cxnChg>
        <pc:cxnChg chg="add mod">
          <ac:chgData name="게스트 사용자" userId="6a5aa6f92ab31816" providerId="Windows Live" clId="Web-{5BEB5859-45E2-4EEC-B63B-568D7C50BC1A}" dt="2020-02-03T14:40:01.091" v="1479"/>
          <ac:cxnSpMkLst>
            <pc:docMk/>
            <pc:sldMk cId="1613390831" sldId="259"/>
            <ac:cxnSpMk id="68" creationId="{8897D567-E469-4803-B4E0-CC1243EB6EEA}"/>
          </ac:cxnSpMkLst>
        </pc:cxnChg>
        <pc:cxnChg chg="add mod">
          <ac:chgData name="게스트 사용자" userId="6a5aa6f92ab31816" providerId="Windows Live" clId="Web-{5BEB5859-45E2-4EEC-B63B-568D7C50BC1A}" dt="2020-02-03T14:39:59.982" v="1474"/>
          <ac:cxnSpMkLst>
            <pc:docMk/>
            <pc:sldMk cId="1613390831" sldId="259"/>
            <ac:cxnSpMk id="73" creationId="{D35646BE-B83E-4C7A-B0BE-E1F3F3748A28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39:24.435" v="1424"/>
        <pc:sldMkLst>
          <pc:docMk/>
          <pc:sldMk cId="2898123237" sldId="260"/>
        </pc:sldMkLst>
        <pc:spChg chg="add mod">
          <ac:chgData name="게스트 사용자" userId="6a5aa6f92ab31816" providerId="Windows Live" clId="Web-{5BEB5859-45E2-4EEC-B63B-568D7C50BC1A}" dt="2020-02-03T14:39:23.685" v="1416"/>
          <ac:spMkLst>
            <pc:docMk/>
            <pc:sldMk cId="2898123237" sldId="260"/>
            <ac:spMk id="21" creationId="{B30BE16B-8D65-4384-B0DA-A50D09A577B8}"/>
          </ac:spMkLst>
        </pc:spChg>
        <pc:spChg chg="add mod">
          <ac:chgData name="게스트 사용자" userId="6a5aa6f92ab31816" providerId="Windows Live" clId="Web-{5BEB5859-45E2-4EEC-B63B-568D7C50BC1A}" dt="2020-02-03T14:39:23.779" v="1417"/>
          <ac:spMkLst>
            <pc:docMk/>
            <pc:sldMk cId="2898123237" sldId="260"/>
            <ac:spMk id="22" creationId="{700B75C6-9A07-40F2-AB91-29E7A8F8E421}"/>
          </ac:spMkLst>
        </pc:spChg>
        <pc:spChg chg="add mod">
          <ac:chgData name="게스트 사용자" userId="6a5aa6f92ab31816" providerId="Windows Live" clId="Web-{5BEB5859-45E2-4EEC-B63B-568D7C50BC1A}" dt="2020-02-03T14:39:23.872" v="1418"/>
          <ac:spMkLst>
            <pc:docMk/>
            <pc:sldMk cId="2898123237" sldId="260"/>
            <ac:spMk id="23" creationId="{DD89504F-3007-448C-A6FE-19B35B2D37DF}"/>
          </ac:spMkLst>
        </pc:spChg>
        <pc:spChg chg="add mod">
          <ac:chgData name="게스트 사용자" userId="6a5aa6f92ab31816" providerId="Windows Live" clId="Web-{5BEB5859-45E2-4EEC-B63B-568D7C50BC1A}" dt="2020-02-03T14:39:23.951" v="1419"/>
          <ac:spMkLst>
            <pc:docMk/>
            <pc:sldMk cId="2898123237" sldId="260"/>
            <ac:spMk id="24" creationId="{1678392C-86C9-4C7B-8253-883D70B64401}"/>
          </ac:spMkLst>
        </pc:spChg>
        <pc:spChg chg="add mod">
          <ac:chgData name="게스트 사용자" userId="6a5aa6f92ab31816" providerId="Windows Live" clId="Web-{5BEB5859-45E2-4EEC-B63B-568D7C50BC1A}" dt="2020-02-03T14:39:24.044" v="1420"/>
          <ac:spMkLst>
            <pc:docMk/>
            <pc:sldMk cId="2898123237" sldId="260"/>
            <ac:spMk id="25" creationId="{CE6D0F43-8CE7-4454-9E3B-7AA022C3B35D}"/>
          </ac:spMkLst>
        </pc:spChg>
        <pc:spChg chg="add mod">
          <ac:chgData name="게스트 사용자" userId="6a5aa6f92ab31816" providerId="Windows Live" clId="Web-{5BEB5859-45E2-4EEC-B63B-568D7C50BC1A}" dt="2020-02-03T14:39:24.138" v="1421"/>
          <ac:spMkLst>
            <pc:docMk/>
            <pc:sldMk cId="2898123237" sldId="260"/>
            <ac:spMk id="26" creationId="{8B9D43A3-D080-4785-B76B-4DD9477341D6}"/>
          </ac:spMkLst>
        </pc:spChg>
        <pc:spChg chg="add del mod">
          <ac:chgData name="게스트 사용자" userId="6a5aa6f92ab31816" providerId="Windows Live" clId="Web-{5BEB5859-45E2-4EEC-B63B-568D7C50BC1A}" dt="2020-02-03T14:13:14.472" v="1004"/>
          <ac:spMkLst>
            <pc:docMk/>
            <pc:sldMk cId="2898123237" sldId="260"/>
            <ac:spMk id="27" creationId="{2B4D2FFD-BA26-4511-BD04-CC88042E787C}"/>
          </ac:spMkLst>
        </pc:spChg>
        <pc:spChg chg="add del mod">
          <ac:chgData name="게스트 사용자" userId="6a5aa6f92ab31816" providerId="Windows Live" clId="Web-{5BEB5859-45E2-4EEC-B63B-568D7C50BC1A}" dt="2020-02-03T14:13:14.472" v="1003"/>
          <ac:spMkLst>
            <pc:docMk/>
            <pc:sldMk cId="2898123237" sldId="260"/>
            <ac:spMk id="28" creationId="{E1A6B196-911D-43BF-B803-EDAD8BBD6C9E}"/>
          </ac:spMkLst>
        </pc:spChg>
        <pc:spChg chg="add mod">
          <ac:chgData name="게스트 사용자" userId="6a5aa6f92ab31816" providerId="Windows Live" clId="Web-{5BEB5859-45E2-4EEC-B63B-568D7C50BC1A}" dt="2020-02-03T14:39:24.232" v="1422"/>
          <ac:spMkLst>
            <pc:docMk/>
            <pc:sldMk cId="2898123237" sldId="260"/>
            <ac:spMk id="29" creationId="{F899F5BB-2CA2-49B1-8BC6-DD4D5BBC5954}"/>
          </ac:spMkLst>
        </pc:spChg>
        <pc:spChg chg="add mod">
          <ac:chgData name="게스트 사용자" userId="6a5aa6f92ab31816" providerId="Windows Live" clId="Web-{5BEB5859-45E2-4EEC-B63B-568D7C50BC1A}" dt="2020-02-03T14:39:24.341" v="1423"/>
          <ac:spMkLst>
            <pc:docMk/>
            <pc:sldMk cId="2898123237" sldId="260"/>
            <ac:spMk id="30" creationId="{67F6FB9B-C1D8-4622-99B3-F40F5ECC13C5}"/>
          </ac:spMkLst>
        </pc:spChg>
        <pc:spChg chg="add mod">
          <ac:chgData name="게스트 사용자" userId="6a5aa6f92ab31816" providerId="Windows Live" clId="Web-{5BEB5859-45E2-4EEC-B63B-568D7C50BC1A}" dt="2020-02-03T14:39:24.435" v="1424"/>
          <ac:spMkLst>
            <pc:docMk/>
            <pc:sldMk cId="2898123237" sldId="260"/>
            <ac:spMk id="31" creationId="{AD2C95EC-582D-4DE5-A38F-F4D321E2655F}"/>
          </ac:spMkLst>
        </pc:spChg>
        <pc:spChg chg="del">
          <ac:chgData name="게스트 사용자" userId="6a5aa6f92ab31816" providerId="Windows Live" clId="Web-{5BEB5859-45E2-4EEC-B63B-568D7C50BC1A}" dt="2020-02-03T14:11:12.315" v="969"/>
          <ac:spMkLst>
            <pc:docMk/>
            <pc:sldMk cId="2898123237" sldId="260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435" v="1413"/>
          <ac:spMkLst>
            <pc:docMk/>
            <pc:sldMk cId="2898123237" sldId="260"/>
            <ac:spMk id="168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6:43.258" v="1249"/>
          <ac:spMkLst>
            <pc:docMk/>
            <pc:sldMk cId="2898123237" sldId="260"/>
            <ac:spMk id="170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26:48.133" v="1250" actId="1076"/>
          <ac:spMkLst>
            <pc:docMk/>
            <pc:sldMk cId="2898123237" sldId="260"/>
            <ac:spMk id="173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513" v="1414"/>
          <ac:spMkLst>
            <pc:docMk/>
            <pc:sldMk cId="2898123237" sldId="260"/>
            <ac:spMk id="175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23.607" v="1415"/>
          <ac:spMkLst>
            <pc:docMk/>
            <pc:sldMk cId="2898123237" sldId="260"/>
            <ac:spMk id="176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6:39.930" v="1247"/>
          <ac:spMkLst>
            <pc:docMk/>
            <pc:sldMk cId="2898123237" sldId="260"/>
            <ac:spMk id="216" creationId="{00000000-0000-0000-0000-000000000000}"/>
          </ac:spMkLst>
        </pc:spChg>
        <pc:grpChg chg="del mod">
          <ac:chgData name="게스트 사용자" userId="6a5aa6f92ab31816" providerId="Windows Live" clId="Web-{5BEB5859-45E2-4EEC-B63B-568D7C50BC1A}" dt="2020-02-03T14:26:43.211" v="1248"/>
          <ac:grpSpMkLst>
            <pc:docMk/>
            <pc:sldMk cId="2898123237" sldId="260"/>
            <ac:grpSpMk id="2" creationId="{00000000-0000-0000-0000-000000000000}"/>
          </ac:grpSpMkLst>
        </pc:grpChg>
        <pc:grpChg chg="add">
          <ac:chgData name="게스트 사용자" userId="6a5aa6f92ab31816" providerId="Windows Live" clId="Web-{5BEB5859-45E2-4EEC-B63B-568D7C50BC1A}" dt="2020-02-03T14:26:02.867" v="1245"/>
          <ac:grpSpMkLst>
            <pc:docMk/>
            <pc:sldMk cId="2898123237" sldId="260"/>
            <ac:grpSpMk id="3" creationId="{F3572F5E-6487-43A0-AA1A-2EF5BBB223CA}"/>
          </ac:grpSpMkLst>
        </pc:grpChg>
        <pc:graphicFrameChg chg="mod modGraphic">
          <ac:chgData name="게스트 사용자" userId="6a5aa6f92ab31816" providerId="Windows Live" clId="Web-{5BEB5859-45E2-4EEC-B63B-568D7C50BC1A}" dt="2020-02-03T14:23:09.960" v="1227"/>
          <ac:graphicFrameMkLst>
            <pc:docMk/>
            <pc:sldMk cId="2898123237" sldId="260"/>
            <ac:graphicFrameMk id="165" creationId="{00000000-0000-0000-0000-000000000000}"/>
          </ac:graphicFrameMkLst>
        </pc:graphicFrameChg>
      </pc:sldChg>
      <pc:sldChg chg="addSp delSp modSp">
        <pc:chgData name="게스트 사용자" userId="6a5aa6f92ab31816" providerId="Windows Live" clId="Web-{5BEB5859-45E2-4EEC-B63B-568D7C50BC1A}" dt="2020-02-03T14:30:37.025" v="1323"/>
        <pc:sldMkLst>
          <pc:docMk/>
          <pc:sldMk cId="1702420079" sldId="261"/>
        </pc:sldMkLst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3" creationId="{17F328D9-F007-4F17-B8D3-F5BF172C39E0}"/>
          </ac:spMkLst>
        </pc:spChg>
        <pc:spChg chg="add mo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4" creationId="{6235BF74-EA68-40A2-97A5-9084694FFB20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7" creationId="{E7AA7096-9FC6-45CB-87E7-FD3B983D7A81}"/>
          </ac:spMkLst>
        </pc:spChg>
        <pc:spChg chg="add mo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68" creationId="{325C6C99-D311-493D-AE06-9CF54B87905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1" creationId="{9C0E1ED6-46E4-4731-AB75-D0F000180D85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2" creationId="{5BC45C6B-096C-49BF-B274-93396B802DF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4" creationId="{3426AC8F-3EA7-4E7C-8D14-6DB7577AE98F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6" creationId="{9676C32B-66F3-4E6B-9642-024899C319C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7" creationId="{CD47024B-051C-4D7E-B24E-7C3207C7D1F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79" creationId="{FB19651E-FC1F-40C1-A739-AC10731A7BF5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1" creationId="{3270DC79-AC9C-417A-A6B6-7D5AF86A2D71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2" creationId="{43A3930F-E833-4807-AB4B-FD5B0390457E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4" creationId="{B1D5351C-0D7D-4A9B-9071-F323F07FA80F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6" creationId="{F11FC628-32C3-46FF-9AB3-C9240CB1674C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7" creationId="{69FB7A31-E794-4388-9956-4C7C13595314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89" creationId="{C1DE3DAB-A7FC-42EB-9623-9AB1D846DB5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1" creationId="{3CF548CB-498E-4541-9020-420CD83A87BB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2" creationId="{2C726862-A768-45C1-AFFF-215978207E7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4" creationId="{13F5768A-E942-4AD8-93FA-238D8DC0E0DA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6" creationId="{4456304C-017E-49AB-9129-04BC68501DD1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7" creationId="{DE8BC422-8CF7-444B-BF43-45BF788C322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8" creationId="{8DFFBFEB-9144-49A7-9156-EC6B6ACD85E3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99" creationId="{BF8FEA78-76FE-4625-8612-BF0B9228BACD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100" creationId="{8B6E2030-395D-462F-A70C-A464B9BCA63B}"/>
          </ac:spMkLst>
        </pc:spChg>
        <pc:spChg chg="add topLvl">
          <ac:chgData name="게스트 사용자" userId="6a5aa6f92ab31816" providerId="Windows Live" clId="Web-{5BEB5859-45E2-4EEC-B63B-568D7C50BC1A}" dt="2020-02-03T14:30:29.509" v="1322"/>
          <ac:spMkLst>
            <pc:docMk/>
            <pc:sldMk cId="1702420079" sldId="261"/>
            <ac:spMk id="101" creationId="{CEF3A26D-F414-4150-BAF8-83097F0CD644}"/>
          </ac:spMkLst>
        </pc:spChg>
        <pc:spChg chg="del">
          <ac:chgData name="게스트 사용자" userId="6a5aa6f92ab31816" providerId="Windows Live" clId="Web-{5BEB5859-45E2-4EEC-B63B-568D7C50BC1A}" dt="2020-02-03T14:24:36.570" v="1237"/>
          <ac:spMkLst>
            <pc:docMk/>
            <pc:sldMk cId="1702420079" sldId="261"/>
            <ac:spMk id="164" creationId="{00000000-0000-0000-0000-000000000000}"/>
          </ac:spMkLst>
        </pc:spChg>
        <pc:spChg chg="del mod">
          <ac:chgData name="게스트 사용자" userId="6a5aa6f92ab31816" providerId="Windows Live" clId="Web-{5BEB5859-45E2-4EEC-B63B-568D7C50BC1A}" dt="2020-02-03T14:25:31.757" v="1242"/>
          <ac:spMkLst>
            <pc:docMk/>
            <pc:sldMk cId="1702420079" sldId="261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4.398" v="1231"/>
          <ac:spMkLst>
            <pc:docMk/>
            <pc:sldMk cId="1702420079" sldId="261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09.491" v="1228"/>
          <ac:spMkLst>
            <pc:docMk/>
            <pc:sldMk cId="1702420079" sldId="261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1.819" v="1229"/>
          <ac:spMkLst>
            <pc:docMk/>
            <pc:sldMk cId="1702420079" sldId="261"/>
            <ac:spMk id="176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0:12.587" v="1321" actId="1076"/>
          <ac:spMkLst>
            <pc:docMk/>
            <pc:sldMk cId="1702420079" sldId="261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4:15.163" v="1232"/>
          <ac:spMkLst>
            <pc:docMk/>
            <pc:sldMk cId="1702420079" sldId="261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4:13.085" v="1230"/>
          <ac:grpSpMkLst>
            <pc:docMk/>
            <pc:sldMk cId="1702420079" sldId="261"/>
            <ac:grpSpMk id="2" creationId="{00000000-0000-0000-0000-000000000000}"/>
          </ac:grpSpMkLst>
        </pc:grpChg>
        <pc:grpChg chg="add del">
          <ac:chgData name="게스트 사용자" userId="6a5aa6f92ab31816" providerId="Windows Live" clId="Web-{5BEB5859-45E2-4EEC-B63B-568D7C50BC1A}" dt="2020-02-03T14:24:22.366" v="1234"/>
          <ac:grpSpMkLst>
            <pc:docMk/>
            <pc:sldMk cId="1702420079" sldId="261"/>
            <ac:grpSpMk id="3" creationId="{73B18509-42A0-4309-A1DF-268F3822B714}"/>
          </ac:grpSpMkLst>
        </pc:grpChg>
        <pc:grpChg chg="add">
          <ac:chgData name="게스트 사용자" userId="6a5aa6f92ab31816" providerId="Windows Live" clId="Web-{5BEB5859-45E2-4EEC-B63B-568D7C50BC1A}" dt="2020-02-03T14:30:37.025" v="1323"/>
          <ac:grpSpMkLst>
            <pc:docMk/>
            <pc:sldMk cId="1702420079" sldId="261"/>
            <ac:grpSpMk id="4" creationId="{BE5AF6B8-C154-47FB-9F28-481FEBA3FC32}"/>
          </ac:grpSpMkLst>
        </pc:grpChg>
        <pc:grpChg chg="add del mod ord">
          <ac:chgData name="게스트 사용자" userId="6a5aa6f92ab31816" providerId="Windows Live" clId="Web-{5BEB5859-45E2-4EEC-B63B-568D7C50BC1A}" dt="2020-02-03T14:30:29.509" v="1322"/>
          <ac:grpSpMkLst>
            <pc:docMk/>
            <pc:sldMk cId="1702420079" sldId="261"/>
            <ac:grpSpMk id="62" creationId="{8021BB4D-5EA4-47BC-A269-EFF32EC4BBD7}"/>
          </ac:grpSpMkLst>
        </pc:grpChg>
        <pc:graphicFrameChg chg="mod modGraphic">
          <ac:chgData name="게스트 사용자" userId="6a5aa6f92ab31816" providerId="Windows Live" clId="Web-{5BEB5859-45E2-4EEC-B63B-568D7C50BC1A}" dt="2020-02-03T14:30:02.056" v="1318"/>
          <ac:graphicFrameMkLst>
            <pc:docMk/>
            <pc:sldMk cId="1702420079" sldId="261"/>
            <ac:graphicFrameMk id="165" creationId="{00000000-0000-0000-0000-000000000000}"/>
          </ac:graphicFrameMkLst>
        </pc:graphicFrame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70" creationId="{69A8FAA6-15F6-4590-82EA-FFF0262764C9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75" creationId="{9475E286-AAE6-45C2-99CC-D104C7A59969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80" creationId="{39D45062-9B77-44C7-8CD2-A6C9791F4855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85" creationId="{AA888A3F-576C-4CFD-B1E8-A140F004C28B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90" creationId="{809216CC-B4EC-4D4D-9015-C6864146262E}"/>
          </ac:picMkLst>
        </pc:picChg>
        <pc:picChg chg="add topLvl">
          <ac:chgData name="게스트 사용자" userId="6a5aa6f92ab31816" providerId="Windows Live" clId="Web-{5BEB5859-45E2-4EEC-B63B-568D7C50BC1A}" dt="2020-02-03T14:30:29.509" v="1322"/>
          <ac:picMkLst>
            <pc:docMk/>
            <pc:sldMk cId="1702420079" sldId="261"/>
            <ac:picMk id="95" creationId="{8683EADF-31E7-4021-9F1A-27063D207B60}"/>
          </ac:picMkLst>
        </pc:pic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5" creationId="{79A1FAE9-8D8C-4652-9C5B-BE5298C6EBA4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6" creationId="{42FE64DF-D8D3-4F10-9773-BDC060E89BCA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69" creationId="{15720406-1907-4DCF-8794-0C331A1A45B7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73" creationId="{8E79EA51-0D33-4ADA-90BC-126F69C33891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78" creationId="{4975B0EE-4DCF-4326-97A2-1BBDC31F83F5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83" creationId="{D9BAF179-2C4B-4E29-8EDF-DAF76CD141D2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88" creationId="{D3090D1C-9DD6-400F-BCC4-33DF29B11DD1}"/>
          </ac:cxnSpMkLst>
        </pc:cxnChg>
        <pc:cxnChg chg="add topLvl">
          <ac:chgData name="게스트 사용자" userId="6a5aa6f92ab31816" providerId="Windows Live" clId="Web-{5BEB5859-45E2-4EEC-B63B-568D7C50BC1A}" dt="2020-02-03T14:30:29.509" v="1322"/>
          <ac:cxnSpMkLst>
            <pc:docMk/>
            <pc:sldMk cId="1702420079" sldId="261"/>
            <ac:cxnSpMk id="93" creationId="{051D5826-F627-460F-9682-6A13971B4C3C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29:55.071" v="1316"/>
        <pc:sldMkLst>
          <pc:docMk/>
          <pc:sldMk cId="962397904" sldId="262"/>
        </pc:sldMkLst>
        <pc:spChg chg="mod">
          <ac:chgData name="게스트 사용자" userId="6a5aa6f92ab31816" providerId="Windows Live" clId="Web-{5BEB5859-45E2-4EEC-B63B-568D7C50BC1A}" dt="2020-02-03T14:28:33.790" v="1270" actId="14100"/>
          <ac:spMkLst>
            <pc:docMk/>
            <pc:sldMk cId="962397904" sldId="262"/>
            <ac:spMk id="23" creationId="{475F074B-7345-4834-A482-FC376599FAD3}"/>
          </ac:spMkLst>
        </pc:spChg>
        <pc:spChg chg="mod">
          <ac:chgData name="게스트 사용자" userId="6a5aa6f92ab31816" providerId="Windows Live" clId="Web-{5BEB5859-45E2-4EEC-B63B-568D7C50BC1A}" dt="2020-02-03T14:29:02.774" v="1275" actId="14100"/>
          <ac:spMkLst>
            <pc:docMk/>
            <pc:sldMk cId="962397904" sldId="262"/>
            <ac:spMk id="27" creationId="{E28D46EF-F87D-45EE-937C-A9583D7A0009}"/>
          </ac:spMkLst>
        </pc:spChg>
        <pc:spChg chg="del">
          <ac:chgData name="게스트 사용자" userId="6a5aa6f92ab31816" providerId="Windows Live" clId="Web-{5BEB5859-45E2-4EEC-B63B-568D7C50BC1A}" dt="2020-02-03T14:28:08.821" v="1264"/>
          <ac:spMkLst>
            <pc:docMk/>
            <pc:sldMk cId="962397904" sldId="262"/>
            <ac:spMk id="164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3"/>
          <ac:spMkLst>
            <pc:docMk/>
            <pc:sldMk cId="962397904" sldId="262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2"/>
          <ac:spMkLst>
            <pc:docMk/>
            <pc:sldMk cId="962397904" sldId="262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1"/>
          <ac:spMkLst>
            <pc:docMk/>
            <pc:sldMk cId="962397904" sldId="262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60"/>
          <ac:spMkLst>
            <pc:docMk/>
            <pc:sldMk cId="962397904" sldId="262"/>
            <ac:spMk id="176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29:13.712" v="1278" actId="1076"/>
          <ac:spMkLst>
            <pc:docMk/>
            <pc:sldMk cId="962397904" sldId="262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8:08.821" v="1258"/>
          <ac:spMkLst>
            <pc:docMk/>
            <pc:sldMk cId="962397904" sldId="262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8:08.821" v="1259"/>
          <ac:grpSpMkLst>
            <pc:docMk/>
            <pc:sldMk cId="962397904" sldId="262"/>
            <ac:grpSpMk id="2" creationId="{00000000-0000-0000-0000-000000000000}"/>
          </ac:grpSpMkLst>
        </pc:grpChg>
        <pc:grpChg chg="add ord">
          <ac:chgData name="게스트 사용자" userId="6a5aa6f92ab31816" providerId="Windows Live" clId="Web-{5BEB5859-45E2-4EEC-B63B-568D7C50BC1A}" dt="2020-02-03T14:29:04.071" v="1277"/>
          <ac:grpSpMkLst>
            <pc:docMk/>
            <pc:sldMk cId="962397904" sldId="262"/>
            <ac:grpSpMk id="3" creationId="{DE416CB6-04E9-40EF-9638-314EDF4FACD6}"/>
          </ac:grpSpMkLst>
        </pc:grpChg>
        <pc:graphicFrameChg chg="mod modGraphic">
          <ac:chgData name="게스트 사용자" userId="6a5aa6f92ab31816" providerId="Windows Live" clId="Web-{5BEB5859-45E2-4EEC-B63B-568D7C50BC1A}" dt="2020-02-03T14:29:55.071" v="1316"/>
          <ac:graphicFrameMkLst>
            <pc:docMk/>
            <pc:sldMk cId="962397904" sldId="262"/>
            <ac:graphicFrameMk id="165" creationId="{00000000-0000-0000-0000-000000000000}"/>
          </ac:graphicFrameMkLst>
        </pc:graphicFrameChg>
        <pc:cxnChg chg="mod">
          <ac:chgData name="게스트 사용자" userId="6a5aa6f92ab31816" providerId="Windows Live" clId="Web-{5BEB5859-45E2-4EEC-B63B-568D7C50BC1A}" dt="2020-02-03T14:28:42.758" v="1271" actId="14100"/>
          <ac:cxnSpMkLst>
            <pc:docMk/>
            <pc:sldMk cId="962397904" sldId="262"/>
            <ac:cxnSpMk id="24" creationId="{C89EFA36-3280-452E-A74D-A19669DAE99E}"/>
          </ac:cxnSpMkLst>
        </pc:cxnChg>
        <pc:cxnChg chg="mod">
          <ac:chgData name="게스트 사용자" userId="6a5aa6f92ab31816" providerId="Windows Live" clId="Web-{5BEB5859-45E2-4EEC-B63B-568D7C50BC1A}" dt="2020-02-03T14:29:03.165" v="1276" actId="14100"/>
          <ac:cxnSpMkLst>
            <pc:docMk/>
            <pc:sldMk cId="962397904" sldId="262"/>
            <ac:cxnSpMk id="28" creationId="{B7C963D6-FEB6-4425-9562-0F1D815D9D0A}"/>
          </ac:cxnSpMkLst>
        </pc:cxnChg>
      </pc:sldChg>
      <pc:sldChg chg="addSp delSp modSp">
        <pc:chgData name="게스트 사용자" userId="6a5aa6f92ab31816" providerId="Windows Live" clId="Web-{5BEB5859-45E2-4EEC-B63B-568D7C50BC1A}" dt="2020-02-03T14:43:08.364" v="1507"/>
        <pc:sldMkLst>
          <pc:docMk/>
          <pc:sldMk cId="375244539" sldId="263"/>
        </pc:sldMkLst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2" creationId="{2831B490-099E-4390-B9C6-EF516D38AF96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3" creationId="{0EEF022F-0733-4FE5-9657-F16FF5A69FED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6" creationId="{27633297-CE5D-4BE8-A674-0D9C324DC12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27" creationId="{21E770F6-A403-4BAB-8FF4-BA22F6883C22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0" creationId="{2FDE0B4A-6E8B-4AAF-BF30-9FA0B789B04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1" creationId="{600094AE-5F7F-4164-98A8-4EFF5A2C724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3" creationId="{15EDA1D2-EEEF-4986-91FB-2AA4F0FEB4FA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5" creationId="{5CA16878-6A6D-4102-A57E-1A765511BDC4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6" creationId="{F5065BB7-B533-44D7-901C-FEB925C1DBB5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38" creationId="{17EF2273-754F-4454-AF09-EB1A6B4220A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0" creationId="{BC910D02-96FB-4771-BB2B-4553BC37038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1" creationId="{1C7CDA93-0B33-405F-83F4-9D83ACB9CB12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3" creationId="{43173427-87F7-470B-AA50-BABFF56738E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5" creationId="{66E5A2EC-F32D-410B-BE36-5885B9D2C47C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6" creationId="{94E0DB6A-0545-4B84-A3FD-BA52A6951C1E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48" creationId="{94D4FF53-0F03-412E-9067-D1EE83680D58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0" creationId="{286C4CB5-BE35-44F4-A896-1759D747F271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1" creationId="{5C514848-8474-4ED9-8BB9-7C1697CB79DB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3" creationId="{50078450-6207-41D1-A1ED-3CB14BE28E70}"/>
          </ac:spMkLst>
        </pc:spChg>
        <pc:spChg chg="add del 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5" creationId="{EE67ACE2-9F92-4BA2-A479-704070D20CC0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6" creationId="{84742E51-635F-4CDB-825D-E0A66FB792DF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7" creationId="{0DF55532-D4E7-4146-B553-5E94306EC0E9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8" creationId="{09D61251-D806-4181-92B8-D577F45AF693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59" creationId="{C69EB31E-D2E5-4F43-8A26-97CE5E31144A}"/>
          </ac:spMkLst>
        </pc:spChg>
        <pc:spChg chg="mod topLvl">
          <ac:chgData name="게스트 사용자" userId="6a5aa6f92ab31816" providerId="Windows Live" clId="Web-{5BEB5859-45E2-4EEC-B63B-568D7C50BC1A}" dt="2020-02-03T14:43:08.364" v="1507"/>
          <ac:spMkLst>
            <pc:docMk/>
            <pc:sldMk cId="375244539" sldId="263"/>
            <ac:spMk id="60" creationId="{23865653-33D5-473F-8B39-775C7F68E979}"/>
          </ac:spMkLst>
        </pc:spChg>
        <pc:spChg chg="del">
          <ac:chgData name="게스트 사용자" userId="6a5aa6f92ab31816" providerId="Windows Live" clId="Web-{5BEB5859-45E2-4EEC-B63B-568D7C50BC1A}" dt="2020-02-03T14:29:30.665" v="1285"/>
          <ac:spMkLst>
            <pc:docMk/>
            <pc:sldMk cId="375244539" sldId="263"/>
            <ac:spMk id="164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28.712" v="1279"/>
          <ac:spMkLst>
            <pc:docMk/>
            <pc:sldMk cId="375244539" sldId="263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4"/>
          <ac:spMkLst>
            <pc:docMk/>
            <pc:sldMk cId="375244539" sldId="263"/>
            <ac:spMk id="170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3"/>
          <ac:spMkLst>
            <pc:docMk/>
            <pc:sldMk cId="375244539" sldId="263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2"/>
          <ac:spMkLst>
            <pc:docMk/>
            <pc:sldMk cId="375244539" sldId="263"/>
            <ac:spMk id="176" creationId="{00000000-0000-0000-0000-000000000000}"/>
          </ac:spMkLst>
        </pc:spChg>
        <pc:spChg chg="del mod topLvl">
          <ac:chgData name="게스트 사용자" userId="6a5aa6f92ab31816" providerId="Windows Live" clId="Web-{5BEB5859-45E2-4EEC-B63B-568D7C50BC1A}" dt="2020-02-03T14:41:11.156" v="1505"/>
          <ac:spMkLst>
            <pc:docMk/>
            <pc:sldMk cId="375244539" sldId="263"/>
            <ac:spMk id="20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29:30.665" v="1280"/>
          <ac:spMkLst>
            <pc:docMk/>
            <pc:sldMk cId="375244539" sldId="263"/>
            <ac:spMk id="216" creationId="{00000000-0000-0000-0000-000000000000}"/>
          </ac:spMkLst>
        </pc:spChg>
        <pc:grpChg chg="del">
          <ac:chgData name="게스트 사용자" userId="6a5aa6f92ab31816" providerId="Windows Live" clId="Web-{5BEB5859-45E2-4EEC-B63B-568D7C50BC1A}" dt="2020-02-03T14:29:30.665" v="1281"/>
          <ac:grpSpMkLst>
            <pc:docMk/>
            <pc:sldMk cId="375244539" sldId="263"/>
            <ac:grpSpMk id="2" creationId="{00000000-0000-0000-0000-000000000000}"/>
          </ac:grpSpMkLst>
        </pc:grpChg>
        <pc:grpChg chg="add del ord topLvl">
          <ac:chgData name="게스트 사용자" userId="6a5aa6f92ab31816" providerId="Windows Live" clId="Web-{5BEB5859-45E2-4EEC-B63B-568D7C50BC1A}" dt="2020-02-03T14:43:08.364" v="1507"/>
          <ac:grpSpMkLst>
            <pc:docMk/>
            <pc:sldMk cId="375244539" sldId="263"/>
            <ac:grpSpMk id="3" creationId="{DEC0D6EE-B58B-491B-8B9F-932435313E6D}"/>
          </ac:grpSpMkLst>
        </pc:grpChg>
        <pc:grpChg chg="add del">
          <ac:chgData name="게스트 사용자" userId="6a5aa6f92ab31816" providerId="Windows Live" clId="Web-{5BEB5859-45E2-4EEC-B63B-568D7C50BC1A}" dt="2020-02-03T14:41:11.156" v="1505"/>
          <ac:grpSpMkLst>
            <pc:docMk/>
            <pc:sldMk cId="375244539" sldId="263"/>
            <ac:grpSpMk id="4" creationId="{96D3892A-46EE-4849-AC8E-7BF58F46DC4E}"/>
          </ac:grpSpMkLst>
        </pc:grpChg>
        <pc:graphicFrameChg chg="mod modGraphic">
          <ac:chgData name="게스트 사용자" userId="6a5aa6f92ab31816" providerId="Windows Live" clId="Web-{5BEB5859-45E2-4EEC-B63B-568D7C50BC1A}" dt="2020-02-03T14:29:50.102" v="1290"/>
          <ac:graphicFrameMkLst>
            <pc:docMk/>
            <pc:sldMk cId="375244539" sldId="263"/>
            <ac:graphicFrameMk id="165" creationId="{00000000-0000-0000-0000-000000000000}"/>
          </ac:graphicFrameMkLst>
        </pc:graphicFrame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29" creationId="{F5A7F61C-46EE-40AF-8A48-039C8B1DD9D1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34" creationId="{1560C12F-CC5A-4566-92B3-B43BDEDA7F96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39" creationId="{8FB3A1D2-B75B-4512-B2B7-B51D43FEEBB9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44" creationId="{58A5937D-41CF-41B4-84A6-0E3453371745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49" creationId="{4312368E-8ADF-4C69-A96D-EC35895790EC}"/>
          </ac:picMkLst>
        </pc:picChg>
        <pc:picChg chg="mod topLvl">
          <ac:chgData name="게스트 사용자" userId="6a5aa6f92ab31816" providerId="Windows Live" clId="Web-{5BEB5859-45E2-4EEC-B63B-568D7C50BC1A}" dt="2020-02-03T14:43:08.364" v="1507"/>
          <ac:picMkLst>
            <pc:docMk/>
            <pc:sldMk cId="375244539" sldId="263"/>
            <ac:picMk id="54" creationId="{2A1526A2-C2D4-47BA-8704-F3BEAEA2ABF1}"/>
          </ac:picMkLst>
        </pc:pic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4" creationId="{3BBC342E-223D-44B0-9986-91DA435FE440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5" creationId="{99F60990-F811-4D38-8163-F2F0585D91AE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28" creationId="{FE3EF7F1-60DD-4380-83E6-CB901C2820A6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32" creationId="{1F18784D-36C1-4C88-9D7A-833FEC98063C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37" creationId="{951BD6BF-6C76-4517-9353-B13B04CB9371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42" creationId="{428C8C74-0E52-474D-8AD3-10E493A93B84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47" creationId="{F4160587-A7DC-4884-BD57-FEAA451EBB85}"/>
          </ac:cxnSpMkLst>
        </pc:cxnChg>
        <pc:cxnChg chg="mod topLvl">
          <ac:chgData name="게스트 사용자" userId="6a5aa6f92ab31816" providerId="Windows Live" clId="Web-{5BEB5859-45E2-4EEC-B63B-568D7C50BC1A}" dt="2020-02-03T14:43:08.364" v="1507"/>
          <ac:cxnSpMkLst>
            <pc:docMk/>
            <pc:sldMk cId="375244539" sldId="263"/>
            <ac:cxnSpMk id="52" creationId="{B0AB305D-6241-4D5A-9985-9133E841758C}"/>
          </ac:cxnSpMkLst>
        </pc:cxnChg>
      </pc:sldChg>
      <pc:sldChg chg="delSp modSp">
        <pc:chgData name="게스트 사용자" userId="6a5aa6f92ab31816" providerId="Windows Live" clId="Web-{5BEB5859-45E2-4EEC-B63B-568D7C50BC1A}" dt="2020-02-03T14:38:37.497" v="1394"/>
        <pc:sldMkLst>
          <pc:docMk/>
          <pc:sldMk cId="1142057889" sldId="264"/>
        </pc:sldMkLst>
        <pc:spChg chg="del">
          <ac:chgData name="게스트 사용자" userId="6a5aa6f92ab31816" providerId="Windows Live" clId="Web-{5BEB5859-45E2-4EEC-B63B-568D7C50BC1A}" dt="2020-02-03T14:38:37.497" v="1394"/>
          <ac:spMkLst>
            <pc:docMk/>
            <pc:sldMk cId="1142057889" sldId="264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35.404" v="1393"/>
          <ac:spMkLst>
            <pc:docMk/>
            <pc:sldMk cId="1142057889" sldId="264"/>
            <ac:spMk id="168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17.763" v="1391" actId="1076"/>
          <ac:spMkLst>
            <pc:docMk/>
            <pc:sldMk cId="1142057889" sldId="264"/>
            <ac:spMk id="170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06.747" v="1388" actId="1076"/>
          <ac:spMkLst>
            <pc:docMk/>
            <pc:sldMk cId="1142057889" sldId="264"/>
            <ac:spMk id="175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10.857" v="1389" actId="1076"/>
          <ac:spMkLst>
            <pc:docMk/>
            <pc:sldMk cId="1142057889" sldId="264"/>
            <ac:spMk id="176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38:13.888" v="1390"/>
          <ac:spMkLst>
            <pc:docMk/>
            <pc:sldMk cId="1142057889" sldId="264"/>
            <ac:spMk id="216" creationId="{00000000-0000-0000-0000-000000000000}"/>
          </ac:spMkLst>
        </pc:spChg>
        <pc:grpChg chg="mod">
          <ac:chgData name="게스트 사용자" userId="6a5aa6f92ab31816" providerId="Windows Live" clId="Web-{5BEB5859-45E2-4EEC-B63B-568D7C50BC1A}" dt="2020-02-03T14:38:24.810" v="1392" actId="1076"/>
          <ac:grpSpMkLst>
            <pc:docMk/>
            <pc:sldMk cId="1142057889" sldId="264"/>
            <ac:grpSpMk id="2" creationId="{00000000-0000-0000-0000-000000000000}"/>
          </ac:grpSpMkLst>
        </pc:grpChg>
        <pc:graphicFrameChg chg="mod modGraphic">
          <ac:chgData name="게스트 사용자" userId="6a5aa6f92ab31816" providerId="Windows Live" clId="Web-{5BEB5859-45E2-4EEC-B63B-568D7C50BC1A}" dt="2020-02-03T14:31:35.806" v="1336"/>
          <ac:graphicFrameMkLst>
            <pc:docMk/>
            <pc:sldMk cId="1142057889" sldId="264"/>
            <ac:graphicFrameMk id="165" creationId="{00000000-0000-0000-0000-000000000000}"/>
          </ac:graphicFrameMkLst>
        </pc:graphicFrameChg>
      </pc:sldChg>
      <pc:sldChg chg="delSp modSp">
        <pc:chgData name="게스트 사용자" userId="6a5aa6f92ab31816" providerId="Windows Live" clId="Web-{5BEB5859-45E2-4EEC-B63B-568D7C50BC1A}" dt="2020-02-03T14:39:02.279" v="1400"/>
        <pc:sldMkLst>
          <pc:docMk/>
          <pc:sldMk cId="520348808" sldId="265"/>
        </pc:sldMkLst>
        <pc:spChg chg="del">
          <ac:chgData name="게스트 사용자" userId="6a5aa6f92ab31816" providerId="Windows Live" clId="Web-{5BEB5859-45E2-4EEC-B63B-568D7C50BC1A}" dt="2020-02-03T14:39:02.279" v="1400"/>
          <ac:spMkLst>
            <pc:docMk/>
            <pc:sldMk cId="520348808" sldId="265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00.279" v="1399"/>
          <ac:spMkLst>
            <pc:docMk/>
            <pc:sldMk cId="520348808" sldId="265"/>
            <ac:spMk id="168" creationId="{00000000-0000-0000-0000-000000000000}"/>
          </ac:spMkLst>
        </pc:spChg>
      </pc:sldChg>
      <pc:sldChg chg="modSp">
        <pc:chgData name="게스트 사용자" userId="6a5aa6f92ab31816" providerId="Windows Live" clId="Web-{5BEB5859-45E2-4EEC-B63B-568D7C50BC1A}" dt="2020-02-03T13:44:01.900" v="273"/>
        <pc:sldMkLst>
          <pc:docMk/>
          <pc:sldMk cId="2093386529" sldId="269"/>
        </pc:sldMkLst>
        <pc:spChg chg="mod">
          <ac:chgData name="게스트 사용자" userId="6a5aa6f92ab31816" providerId="Windows Live" clId="Web-{5BEB5859-45E2-4EEC-B63B-568D7C50BC1A}" dt="2020-02-03T13:42:31.447" v="254" actId="14100"/>
          <ac:spMkLst>
            <pc:docMk/>
            <pc:sldMk cId="2093386529" sldId="269"/>
            <ac:spMk id="175" creationId="{00000000-0000-0000-0000-000000000000}"/>
          </ac:spMkLst>
        </pc:spChg>
        <pc:graphicFrameChg chg="mod modGraphic">
          <ac:chgData name="게스트 사용자" userId="6a5aa6f92ab31816" providerId="Windows Live" clId="Web-{5BEB5859-45E2-4EEC-B63B-568D7C50BC1A}" dt="2020-02-03T13:44:01.900" v="273"/>
          <ac:graphicFrameMkLst>
            <pc:docMk/>
            <pc:sldMk cId="2093386529" sldId="269"/>
            <ac:graphicFrameMk id="165" creationId="{00000000-0000-0000-0000-000000000000}"/>
          </ac:graphicFrameMkLst>
        </pc:graphicFrameChg>
      </pc:sldChg>
      <pc:sldChg chg="addSp delSp modSp">
        <pc:chgData name="게스트 사용자" userId="6a5aa6f92ab31816" providerId="Windows Live" clId="Web-{5BEB5859-45E2-4EEC-B63B-568D7C50BC1A}" dt="2020-02-03T14:39:38.560" v="1426"/>
        <pc:sldMkLst>
          <pc:docMk/>
          <pc:sldMk cId="734339004" sldId="270"/>
        </pc:sldMkLst>
        <pc:spChg chg="add">
          <ac:chgData name="게스트 사용자" userId="6a5aa6f92ab31816" providerId="Windows Live" clId="Web-{5BEB5859-45E2-4EEC-B63B-568D7C50BC1A}" dt="2020-02-03T13:42:35.634" v="255"/>
          <ac:spMkLst>
            <pc:docMk/>
            <pc:sldMk cId="734339004" sldId="270"/>
            <ac:spMk id="3" creationId="{1ADEA767-5A7B-497B-BB3E-8EAA95D8D4E1}"/>
          </ac:spMkLst>
        </pc:spChg>
        <pc:spChg chg="del">
          <ac:chgData name="게스트 사용자" userId="6a5aa6f92ab31816" providerId="Windows Live" clId="Web-{5BEB5859-45E2-4EEC-B63B-568D7C50BC1A}" dt="2020-02-03T14:39:38.560" v="1426"/>
          <ac:spMkLst>
            <pc:docMk/>
            <pc:sldMk cId="734339004" sldId="270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33.154" v="1425"/>
          <ac:spMkLst>
            <pc:docMk/>
            <pc:sldMk cId="734339004" sldId="270"/>
            <ac:spMk id="168" creationId="{00000000-0000-0000-0000-000000000000}"/>
          </ac:spMkLst>
        </pc:spChg>
      </pc:sldChg>
      <pc:sldChg chg="addSp">
        <pc:chgData name="게스트 사용자" userId="6a5aa6f92ab31816" providerId="Windows Live" clId="Web-{5BEB5859-45E2-4EEC-B63B-568D7C50BC1A}" dt="2020-02-03T13:42:47.103" v="256"/>
        <pc:sldMkLst>
          <pc:docMk/>
          <pc:sldMk cId="3320547000" sldId="271"/>
        </pc:sldMkLst>
        <pc:spChg chg="add">
          <ac:chgData name="게스트 사용자" userId="6a5aa6f92ab31816" providerId="Windows Live" clId="Web-{5BEB5859-45E2-4EEC-B63B-568D7C50BC1A}" dt="2020-02-03T13:42:47.103" v="256"/>
          <ac:spMkLst>
            <pc:docMk/>
            <pc:sldMk cId="3320547000" sldId="271"/>
            <ac:spMk id="3" creationId="{5233C2A4-8E74-4C04-B60D-9830C0368ED1}"/>
          </ac:spMkLst>
        </pc:spChg>
      </pc:sldChg>
      <pc:sldChg chg="addSp">
        <pc:chgData name="게스트 사용자" userId="6a5aa6f92ab31816" providerId="Windows Live" clId="Web-{5BEB5859-45E2-4EEC-B63B-568D7C50BC1A}" dt="2020-02-03T13:42:57.072" v="257"/>
        <pc:sldMkLst>
          <pc:docMk/>
          <pc:sldMk cId="2635170318" sldId="272"/>
        </pc:sldMkLst>
        <pc:spChg chg="add">
          <ac:chgData name="게스트 사용자" userId="6a5aa6f92ab31816" providerId="Windows Live" clId="Web-{5BEB5859-45E2-4EEC-B63B-568D7C50BC1A}" dt="2020-02-03T13:42:57.072" v="257"/>
          <ac:spMkLst>
            <pc:docMk/>
            <pc:sldMk cId="2635170318" sldId="272"/>
            <ac:spMk id="3" creationId="{3E0C95C2-97B3-4E1B-9AB1-895DED117D74}"/>
          </ac:spMkLst>
        </pc:spChg>
      </pc:sldChg>
      <pc:sldChg chg="addSp">
        <pc:chgData name="게스트 사용자" userId="6a5aa6f92ab31816" providerId="Windows Live" clId="Web-{5BEB5859-45E2-4EEC-B63B-568D7C50BC1A}" dt="2020-02-03T13:43:02.088" v="258"/>
        <pc:sldMkLst>
          <pc:docMk/>
          <pc:sldMk cId="1889409912" sldId="273"/>
        </pc:sldMkLst>
        <pc:spChg chg="add">
          <ac:chgData name="게스트 사용자" userId="6a5aa6f92ab31816" providerId="Windows Live" clId="Web-{5BEB5859-45E2-4EEC-B63B-568D7C50BC1A}" dt="2020-02-03T13:43:02.088" v="258"/>
          <ac:spMkLst>
            <pc:docMk/>
            <pc:sldMk cId="1889409912" sldId="273"/>
            <ac:spMk id="3" creationId="{7D16BC00-9206-4729-80BA-D512728DA40D}"/>
          </ac:spMkLst>
        </pc:spChg>
      </pc:sldChg>
      <pc:sldChg chg="addSp delSp modSp">
        <pc:chgData name="게스트 사용자" userId="6a5aa6f92ab31816" providerId="Windows Live" clId="Web-{5BEB5859-45E2-4EEC-B63B-568D7C50BC1A}" dt="2020-02-03T14:38:44.700" v="1396"/>
        <pc:sldMkLst>
          <pc:docMk/>
          <pc:sldMk cId="1362965093" sldId="274"/>
        </pc:sldMkLst>
        <pc:spChg chg="add">
          <ac:chgData name="게스트 사용자" userId="6a5aa6f92ab31816" providerId="Windows Live" clId="Web-{5BEB5859-45E2-4EEC-B63B-568D7C50BC1A}" dt="2020-02-03T13:43:07.885" v="259"/>
          <ac:spMkLst>
            <pc:docMk/>
            <pc:sldMk cId="1362965093" sldId="274"/>
            <ac:spMk id="3" creationId="{A7720FE1-A5FC-4FFF-8BAD-D1D9A78E528D}"/>
          </ac:spMkLst>
        </pc:spChg>
        <pc:spChg chg="del">
          <ac:chgData name="게스트 사용자" userId="6a5aa6f92ab31816" providerId="Windows Live" clId="Web-{5BEB5859-45E2-4EEC-B63B-568D7C50BC1A}" dt="2020-02-03T14:38:44.700" v="1396"/>
          <ac:spMkLst>
            <pc:docMk/>
            <pc:sldMk cId="1362965093" sldId="274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42.513" v="1395"/>
          <ac:spMkLst>
            <pc:docMk/>
            <pc:sldMk cId="1362965093" sldId="274"/>
            <ac:spMk id="168" creationId="{00000000-0000-0000-0000-000000000000}"/>
          </ac:spMkLst>
        </pc:spChg>
      </pc:sldChg>
      <pc:sldChg chg="addSp delSp modSp">
        <pc:chgData name="게스트 사용자" userId="6a5aa6f92ab31816" providerId="Windows Live" clId="Web-{5BEB5859-45E2-4EEC-B63B-568D7C50BC1A}" dt="2020-02-03T14:38:52.154" v="1398"/>
        <pc:sldMkLst>
          <pc:docMk/>
          <pc:sldMk cId="2783091622" sldId="275"/>
        </pc:sldMkLst>
        <pc:spChg chg="add">
          <ac:chgData name="게스트 사용자" userId="6a5aa6f92ab31816" providerId="Windows Live" clId="Web-{5BEB5859-45E2-4EEC-B63B-568D7C50BC1A}" dt="2020-02-03T13:43:14.775" v="260"/>
          <ac:spMkLst>
            <pc:docMk/>
            <pc:sldMk cId="2783091622" sldId="275"/>
            <ac:spMk id="3" creationId="{9541263C-987A-4CBC-BDB3-97B86E664FAD}"/>
          </ac:spMkLst>
        </pc:spChg>
        <pc:spChg chg="del">
          <ac:chgData name="게스트 사용자" userId="6a5aa6f92ab31816" providerId="Windows Live" clId="Web-{5BEB5859-45E2-4EEC-B63B-568D7C50BC1A}" dt="2020-02-03T14:38:52.154" v="1398"/>
          <ac:spMkLst>
            <pc:docMk/>
            <pc:sldMk cId="2783091622" sldId="275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8:50.747" v="1397"/>
          <ac:spMkLst>
            <pc:docMk/>
            <pc:sldMk cId="2783091622" sldId="275"/>
            <ac:spMk id="168" creationId="{00000000-0000-0000-0000-000000000000}"/>
          </ac:spMkLst>
        </pc:spChg>
        <pc:graphicFrameChg chg="mod modGraphic">
          <ac:chgData name="게스트 사용자" userId="6a5aa6f92ab31816" providerId="Windows Live" clId="Web-{5BEB5859-45E2-4EEC-B63B-568D7C50BC1A}" dt="2020-02-03T13:43:44.744" v="271"/>
          <ac:graphicFrameMkLst>
            <pc:docMk/>
            <pc:sldMk cId="2783091622" sldId="275"/>
            <ac:graphicFrameMk id="165" creationId="{00000000-0000-0000-0000-000000000000}"/>
          </ac:graphicFrameMkLst>
        </pc:graphicFrameChg>
      </pc:sldChg>
      <pc:sldChg chg="delSp modSp">
        <pc:chgData name="게스트 사용자" userId="6a5aa6f92ab31816" providerId="Windows Live" clId="Web-{5BEB5859-45E2-4EEC-B63B-568D7C50BC1A}" dt="2020-02-03T14:39:09.091" v="1402"/>
        <pc:sldMkLst>
          <pc:docMk/>
          <pc:sldMk cId="1199753794" sldId="276"/>
        </pc:sldMkLst>
        <pc:spChg chg="del">
          <ac:chgData name="게스트 사용자" userId="6a5aa6f92ab31816" providerId="Windows Live" clId="Web-{5BEB5859-45E2-4EEC-B63B-568D7C50BC1A}" dt="2020-02-03T14:39:09.091" v="1402"/>
          <ac:spMkLst>
            <pc:docMk/>
            <pc:sldMk cId="1199753794" sldId="276"/>
            <ac:spMk id="164" creationId="{00000000-0000-0000-0000-000000000000}"/>
          </ac:spMkLst>
        </pc:spChg>
        <pc:spChg chg="mod">
          <ac:chgData name="게스트 사용자" userId="6a5aa6f92ab31816" providerId="Windows Live" clId="Web-{5BEB5859-45E2-4EEC-B63B-568D7C50BC1A}" dt="2020-02-03T14:39:07.466" v="1401"/>
          <ac:spMkLst>
            <pc:docMk/>
            <pc:sldMk cId="1199753794" sldId="276"/>
            <ac:spMk id="168" creationId="{00000000-0000-0000-0000-000000000000}"/>
          </ac:spMkLst>
        </pc:spChg>
      </pc:sldChg>
      <pc:sldChg chg="addSp delSp modSp add replId">
        <pc:chgData name="게스트 사용자" userId="6a5aa6f92ab31816" providerId="Windows Live" clId="Web-{5BEB5859-45E2-4EEC-B63B-568D7C50BC1A}" dt="2020-02-03T14:39:19.029" v="1412"/>
        <pc:sldMkLst>
          <pc:docMk/>
          <pc:sldMk cId="762430833" sldId="277"/>
        </pc:sldMkLst>
        <pc:spChg chg="del">
          <ac:chgData name="게스트 사용자" userId="6a5aa6f92ab31816" providerId="Windows Live" clId="Web-{5BEB5859-45E2-4EEC-B63B-568D7C50BC1A}" dt="2020-02-03T14:12:22.691" v="984"/>
          <ac:spMkLst>
            <pc:docMk/>
            <pc:sldMk cId="762430833" sldId="277"/>
            <ac:spMk id="21" creationId="{B30BE16B-8D65-4384-B0DA-A50D09A577B8}"/>
          </ac:spMkLst>
        </pc:spChg>
        <pc:spChg chg="del">
          <ac:chgData name="게스트 사용자" userId="6a5aa6f92ab31816" providerId="Windows Live" clId="Web-{5BEB5859-45E2-4EEC-B63B-568D7C50BC1A}" dt="2020-02-03T14:12:22.691" v="983"/>
          <ac:spMkLst>
            <pc:docMk/>
            <pc:sldMk cId="762430833" sldId="277"/>
            <ac:spMk id="22" creationId="{700B75C6-9A07-40F2-AB91-29E7A8F8E421}"/>
          </ac:spMkLst>
        </pc:spChg>
        <pc:spChg chg="del">
          <ac:chgData name="게스트 사용자" userId="6a5aa6f92ab31816" providerId="Windows Live" clId="Web-{5BEB5859-45E2-4EEC-B63B-568D7C50BC1A}" dt="2020-02-03T14:12:22.691" v="982"/>
          <ac:spMkLst>
            <pc:docMk/>
            <pc:sldMk cId="762430833" sldId="277"/>
            <ac:spMk id="23" creationId="{DD89504F-3007-448C-A6FE-19B35B2D37DF}"/>
          </ac:spMkLst>
        </pc:spChg>
        <pc:spChg chg="del">
          <ac:chgData name="게스트 사용자" userId="6a5aa6f92ab31816" providerId="Windows Live" clId="Web-{5BEB5859-45E2-4EEC-B63B-568D7C50BC1A}" dt="2020-02-03T14:12:22.691" v="981"/>
          <ac:spMkLst>
            <pc:docMk/>
            <pc:sldMk cId="762430833" sldId="277"/>
            <ac:spMk id="24" creationId="{1678392C-86C9-4C7B-8253-883D70B64401}"/>
          </ac:spMkLst>
        </pc:spChg>
        <pc:spChg chg="del">
          <ac:chgData name="게스트 사용자" userId="6a5aa6f92ab31816" providerId="Windows Live" clId="Web-{5BEB5859-45E2-4EEC-B63B-568D7C50BC1A}" dt="2020-02-03T14:12:22.691" v="980"/>
          <ac:spMkLst>
            <pc:docMk/>
            <pc:sldMk cId="762430833" sldId="277"/>
            <ac:spMk id="25" creationId="{CE6D0F43-8CE7-4454-9E3B-7AA022C3B35D}"/>
          </ac:spMkLst>
        </pc:spChg>
        <pc:spChg chg="del">
          <ac:chgData name="게스트 사용자" userId="6a5aa6f92ab31816" providerId="Windows Live" clId="Web-{5BEB5859-45E2-4EEC-B63B-568D7C50BC1A}" dt="2020-02-03T14:12:22.691" v="979"/>
          <ac:spMkLst>
            <pc:docMk/>
            <pc:sldMk cId="762430833" sldId="277"/>
            <ac:spMk id="26" creationId="{8B9D43A3-D080-4785-B76B-4DD9477341D6}"/>
          </ac:spMkLst>
        </pc:spChg>
        <pc:spChg chg="del mod">
          <ac:chgData name="게스트 사용자" userId="6a5aa6f92ab31816" providerId="Windows Live" clId="Web-{5BEB5859-45E2-4EEC-B63B-568D7C50BC1A}" dt="2020-02-03T14:18:58.286" v="1165"/>
          <ac:spMkLst>
            <pc:docMk/>
            <pc:sldMk cId="762430833" sldId="277"/>
            <ac:spMk id="27" creationId="{2B4D2FFD-BA26-4511-BD04-CC88042E787C}"/>
          </ac:spMkLst>
        </pc:spChg>
        <pc:spChg chg="del mod">
          <ac:chgData name="게스트 사용자" userId="6a5aa6f92ab31816" providerId="Windows Live" clId="Web-{5BEB5859-45E2-4EEC-B63B-568D7C50BC1A}" dt="2020-02-03T14:19:00.630" v="1166"/>
          <ac:spMkLst>
            <pc:docMk/>
            <pc:sldMk cId="762430833" sldId="277"/>
            <ac:spMk id="28" creationId="{E1A6B196-911D-43BF-B803-EDAD8BBD6C9E}"/>
          </ac:spMkLst>
        </pc:spChg>
        <pc:spChg chg="add del mod">
          <ac:chgData name="게스트 사용자" userId="6a5aa6f92ab31816" providerId="Windows Live" clId="Web-{5BEB5859-45E2-4EEC-B63B-568D7C50BC1A}" dt="2020-02-03T14:19:00.662" v="1167"/>
          <ac:spMkLst>
            <pc:docMk/>
            <pc:sldMk cId="762430833" sldId="277"/>
            <ac:spMk id="29" creationId="{6133E6FD-690C-464E-84B4-EEE9E97E08E2}"/>
          </ac:spMkLst>
        </pc:spChg>
        <pc:spChg chg="add mod">
          <ac:chgData name="게스트 사용자" userId="6a5aa6f92ab31816" providerId="Windows Live" clId="Web-{5BEB5859-45E2-4EEC-B63B-568D7C50BC1A}" dt="2020-02-03T14:39:18.826" v="1409"/>
          <ac:spMkLst>
            <pc:docMk/>
            <pc:sldMk cId="762430833" sldId="277"/>
            <ac:spMk id="30" creationId="{CBA66B1C-BC87-4F39-A0EF-904FBF90FC1E}"/>
          </ac:spMkLst>
        </pc:spChg>
        <pc:spChg chg="add del mod">
          <ac:chgData name="게스트 사용자" userId="6a5aa6f92ab31816" providerId="Windows Live" clId="Web-{5BEB5859-45E2-4EEC-B63B-568D7C50BC1A}" dt="2020-02-03T14:18:57.771" v="1164"/>
          <ac:spMkLst>
            <pc:docMk/>
            <pc:sldMk cId="762430833" sldId="277"/>
            <ac:spMk id="31" creationId="{93FD3C85-7F41-4F49-8B39-A9A8BDC740CC}"/>
          </ac:spMkLst>
        </pc:spChg>
        <pc:spChg chg="add mod">
          <ac:chgData name="게스트 사용자" userId="6a5aa6f92ab31816" providerId="Windows Live" clId="Web-{5BEB5859-45E2-4EEC-B63B-568D7C50BC1A}" dt="2020-02-03T14:39:18.888" v="1410"/>
          <ac:spMkLst>
            <pc:docMk/>
            <pc:sldMk cId="762430833" sldId="277"/>
            <ac:spMk id="32" creationId="{CA7B6956-F91B-4FA3-9BDE-FB9F73D25A79}"/>
          </ac:spMkLst>
        </pc:spChg>
        <pc:spChg chg="add mod">
          <ac:chgData name="게스트 사용자" userId="6a5aa6f92ab31816" providerId="Windows Live" clId="Web-{5BEB5859-45E2-4EEC-B63B-568D7C50BC1A}" dt="2020-02-03T14:39:18.966" v="1411"/>
          <ac:spMkLst>
            <pc:docMk/>
            <pc:sldMk cId="762430833" sldId="277"/>
            <ac:spMk id="33" creationId="{29FE8594-EA7A-4B62-B46A-D4F6BAC1C327}"/>
          </ac:spMkLst>
        </pc:spChg>
        <pc:spChg chg="add mod">
          <ac:chgData name="게스트 사용자" userId="6a5aa6f92ab31816" providerId="Windows Live" clId="Web-{5BEB5859-45E2-4EEC-B63B-568D7C50BC1A}" dt="2020-02-03T14:39:19.029" v="1412"/>
          <ac:spMkLst>
            <pc:docMk/>
            <pc:sldMk cId="762430833" sldId="277"/>
            <ac:spMk id="34" creationId="{0878846A-8BAA-43A0-91D2-982A7B03E937}"/>
          </ac:spMkLst>
        </pc:spChg>
        <pc:spChg chg="add del mod">
          <ac:chgData name="게스트 사용자" userId="6a5aa6f92ab31816" providerId="Windows Live" clId="Web-{5BEB5859-45E2-4EEC-B63B-568D7C50BC1A}" dt="2020-02-03T14:21:54.537" v="1212"/>
          <ac:spMkLst>
            <pc:docMk/>
            <pc:sldMk cId="762430833" sldId="277"/>
            <ac:spMk id="35" creationId="{2C88520B-B3CC-478F-8CE3-D2014B22363C}"/>
          </ac:spMkLst>
        </pc:spChg>
        <pc:spChg chg="mod">
          <ac:chgData name="게스트 사용자" userId="6a5aa6f92ab31816" providerId="Windows Live" clId="Web-{5BEB5859-45E2-4EEC-B63B-568D7C50BC1A}" dt="2020-02-03T14:39:18.763" v="1408"/>
          <ac:spMkLst>
            <pc:docMk/>
            <pc:sldMk cId="762430833" sldId="277"/>
            <ac:spMk id="168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12:22.691" v="986"/>
          <ac:spMkLst>
            <pc:docMk/>
            <pc:sldMk cId="762430833" sldId="277"/>
            <ac:spMk id="175" creationId="{00000000-0000-0000-0000-000000000000}"/>
          </ac:spMkLst>
        </pc:spChg>
        <pc:spChg chg="del">
          <ac:chgData name="게스트 사용자" userId="6a5aa6f92ab31816" providerId="Windows Live" clId="Web-{5BEB5859-45E2-4EEC-B63B-568D7C50BC1A}" dt="2020-02-03T14:12:22.691" v="985"/>
          <ac:spMkLst>
            <pc:docMk/>
            <pc:sldMk cId="762430833" sldId="277"/>
            <ac:spMk id="176" creationId="{00000000-0000-0000-0000-000000000000}"/>
          </ac:spMkLst>
        </pc:spChg>
        <pc:grpChg chg="add">
          <ac:chgData name="게스트 사용자" userId="6a5aa6f92ab31816" providerId="Windows Live" clId="Web-{5BEB5859-45E2-4EEC-B63B-568D7C50BC1A}" dt="2020-02-03T14:25:39.398" v="1244"/>
          <ac:grpSpMkLst>
            <pc:docMk/>
            <pc:sldMk cId="762430833" sldId="277"/>
            <ac:grpSpMk id="3" creationId="{75AEA125-9117-477B-B8CD-E7C5E7E5B169}"/>
          </ac:grpSpMkLst>
        </pc:grpChg>
        <pc:grpChg chg="add">
          <ac:chgData name="게스트 사용자" userId="6a5aa6f92ab31816" providerId="Windows Live" clId="Web-{5BEB5859-45E2-4EEC-B63B-568D7C50BC1A}" dt="2020-02-03T14:26:11.586" v="1246"/>
          <ac:grpSpMkLst>
            <pc:docMk/>
            <pc:sldMk cId="762430833" sldId="277"/>
            <ac:grpSpMk id="4" creationId="{1F513A40-7DDB-419B-AC9A-A0D2E07EF3CD}"/>
          </ac:grpSpMkLst>
        </pc:grpChg>
        <pc:graphicFrameChg chg="mod modGraphic">
          <ac:chgData name="게스트 사용자" userId="6a5aa6f92ab31816" providerId="Windows Live" clId="Web-{5BEB5859-45E2-4EEC-B63B-568D7C50BC1A}" dt="2020-02-03T14:12:31.410" v="992"/>
          <ac:graphicFrameMkLst>
            <pc:docMk/>
            <pc:sldMk cId="762430833" sldId="277"/>
            <ac:graphicFrameMk id="16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5706618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user_w_ht_category_menu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프로젝트 </a:t>
                      </a: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99016341"/>
              </p:ext>
            </p:extLst>
          </p:nvPr>
        </p:nvGraphicFramePr>
        <p:xfrm>
          <a:off x="8509686" y="1289960"/>
          <a:ext cx="3532000" cy="55051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02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맑은 고딕"/>
                        </a:rPr>
                        <a:t>좌측 카테고리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-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슬라이드 배너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IT,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가전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가구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패션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뷰티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푸드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여행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레저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스포츠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반려동물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음악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저작권</a:t>
                      </a:r>
                      <a:r>
                        <a:rPr lang="en-US" altLang="ko-KR" sz="1500" b="0" i="0" u="none" strike="noStrike" cap="none" noProof="0" dirty="0">
                          <a:latin typeface="Malgun Gothic"/>
                        </a:rPr>
                        <a:t>,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영화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각 카테고리별 프로젝트 호출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주화면으로 </a:t>
                      </a:r>
                      <a:r>
                        <a:rPr lang="ko-KR" altLang="en-US" sz="1500" b="0" i="0" u="none" strike="noStrike" cap="none" noProof="0" dirty="0" err="1">
                          <a:latin typeface="Malgun Gothic"/>
                          <a:ea typeface="Malgun Gothic"/>
                        </a:rPr>
                        <a:t>컨텐츠</a:t>
                      </a:r>
                      <a:r>
                        <a:rPr lang="ko-KR" altLang="en-US" sz="1500" b="0" i="0" u="none" strike="noStrike" cap="none" noProof="0" dirty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표시</a:t>
                      </a:r>
                      <a:endParaRPr lang="en-US" altLang="ko-KR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선택한 카테고리는 다르게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우측 카테고리 </a:t>
                      </a:r>
                      <a:r>
                        <a:rPr lang="ko-KR" altLang="en-US" sz="1500" u="none" strike="noStrike" cap="none" dirty="0">
                          <a:solidFill>
                            <a:schemeClr val="dk1"/>
                          </a:solidFill>
                        </a:rPr>
                        <a:t>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7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카테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고리 내 표시할 프로젝트 종류를 선택하기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에서 선택한 프로젝트 종류의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차 세부 구분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9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2</a:t>
                      </a:r>
                      <a:r>
                        <a:rPr lang="ko-KR" altLang="en-US" sz="1500" dirty="0" smtClean="0"/>
                        <a:t>차 세부 구분 </a:t>
                      </a:r>
                      <a:r>
                        <a:rPr lang="ko-KR" altLang="en-US" sz="1500" dirty="0" err="1" smtClean="0"/>
                        <a:t>셀렉트</a:t>
                      </a:r>
                      <a:r>
                        <a:rPr lang="ko-KR" altLang="en-US" sz="1500" dirty="0" smtClean="0"/>
                        <a:t> 박스에서 선택된 내용에 해당하는 프로젝트들을 주 화면에 호출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21023" y="1271965"/>
            <a:ext cx="8069131" cy="5349900"/>
            <a:chOff x="121023" y="1271965"/>
            <a:chExt cx="8069131" cy="53499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1F85C6AD-0751-4B6C-A5F4-516AC12DF4CE}"/>
                </a:ext>
              </a:extLst>
            </p:cNvPr>
            <p:cNvGrpSpPr/>
            <p:nvPr/>
          </p:nvGrpSpPr>
          <p:grpSpPr>
            <a:xfrm>
              <a:off x="121023" y="1271965"/>
              <a:ext cx="8069131" cy="5349900"/>
              <a:chOff x="121023" y="1271965"/>
              <a:chExt cx="8069131" cy="5349900"/>
            </a:xfrm>
          </p:grpSpPr>
          <p:sp>
            <p:nvSpPr>
              <p:cNvPr id="168" name="Google Shape;168;g7c553259d1_0_81"/>
              <p:cNvSpPr/>
              <p:nvPr/>
            </p:nvSpPr>
            <p:spPr>
              <a:xfrm>
                <a:off x="157954" y="1271965"/>
                <a:ext cx="8032200" cy="53499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xmlns="" id="{CCEC4258-E719-40F7-A7AD-240A09AA7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86" y="2447789"/>
                <a:ext cx="7610475" cy="0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Google Shape;209;g7c553259d1_0_81">
                <a:extLst>
                  <a:ext uri="{FF2B5EF4-FFF2-40B4-BE49-F238E27FC236}">
                    <a16:creationId xmlns:a16="http://schemas.microsoft.com/office/drawing/2014/main" xmlns="" id="{F3871749-3F10-4D5D-96D4-17708C10FB40}"/>
                  </a:ext>
                </a:extLst>
              </p:cNvPr>
              <p:cNvSpPr/>
              <p:nvPr/>
            </p:nvSpPr>
            <p:spPr>
              <a:xfrm rot="16080000">
                <a:off x="321801" y="1843660"/>
                <a:ext cx="201000" cy="173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09;g7c553259d1_0_81">
                <a:extLst>
                  <a:ext uri="{FF2B5EF4-FFF2-40B4-BE49-F238E27FC236}">
                    <a16:creationId xmlns:a16="http://schemas.microsoft.com/office/drawing/2014/main" xmlns="" id="{B60571CA-13FA-4AA2-9369-C6414EF858EC}"/>
                  </a:ext>
                </a:extLst>
              </p:cNvPr>
              <p:cNvSpPr/>
              <p:nvPr/>
            </p:nvSpPr>
            <p:spPr>
              <a:xfrm rot="5400000">
                <a:off x="7760825" y="1843659"/>
                <a:ext cx="201000" cy="1737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xmlns="" id="{F94C7356-D7A1-42AC-A4E1-2DCD8803BE02}"/>
                  </a:ext>
                </a:extLst>
              </p:cNvPr>
              <p:cNvSpPr/>
              <p:nvPr/>
            </p:nvSpPr>
            <p:spPr>
              <a:xfrm>
                <a:off x="628650" y="1514475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IT</a:t>
                </a:r>
                <a:endParaRPr lang="ko-KR" altLang="en-US" sz="1500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xmlns="" id="{115563C6-886D-44D9-B984-839C5DACBEFC}"/>
                  </a:ext>
                </a:extLst>
              </p:cNvPr>
              <p:cNvSpPr/>
              <p:nvPr/>
            </p:nvSpPr>
            <p:spPr>
              <a:xfrm>
                <a:off x="166370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가전</a:t>
                </a:r>
                <a:endParaRPr lang="ko-KR" altLang="en-US" sz="1500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xmlns="" id="{1B6D3888-4CA7-46A5-8E1D-81B73F59FF1F}"/>
                  </a:ext>
                </a:extLst>
              </p:cNvPr>
              <p:cNvSpPr/>
              <p:nvPr/>
            </p:nvSpPr>
            <p:spPr>
              <a:xfrm>
                <a:off x="68389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여행</a:t>
                </a:r>
                <a:endParaRPr lang="ko-KR" altLang="en-US" sz="1500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xmlns="" id="{7C815D61-07C6-4627-90E1-2EB4D0CED5A3}"/>
                  </a:ext>
                </a:extLst>
              </p:cNvPr>
              <p:cNvSpPr/>
              <p:nvPr/>
            </p:nvSpPr>
            <p:spPr>
              <a:xfrm>
                <a:off x="580390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err="1">
                    <a:ea typeface="맑은 고딕"/>
                  </a:rPr>
                  <a:t>푸드</a:t>
                </a:r>
                <a:endParaRPr lang="ko-KR" altLang="en-US" sz="1500" dirty="0" err="1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xmlns="" id="{72E9870F-ABFB-494D-8023-215084EBA05C}"/>
                  </a:ext>
                </a:extLst>
              </p:cNvPr>
              <p:cNvSpPr/>
              <p:nvPr/>
            </p:nvSpPr>
            <p:spPr>
              <a:xfrm>
                <a:off x="47688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뷰티</a:t>
                </a:r>
                <a:endParaRPr lang="ko-KR" altLang="en-US" sz="1500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xmlns="" id="{E616952D-60CD-4373-A2D0-B4FD5659943A}"/>
                  </a:ext>
                </a:extLst>
              </p:cNvPr>
              <p:cNvSpPr/>
              <p:nvPr/>
            </p:nvSpPr>
            <p:spPr>
              <a:xfrm>
                <a:off x="3733800" y="1504950"/>
                <a:ext cx="819150" cy="819150"/>
              </a:xfrm>
              <a:prstGeom prst="ellipse">
                <a:avLst/>
              </a:prstGeom>
              <a:solidFill>
                <a:srgbClr val="DC7F0D"/>
              </a:solidFill>
              <a:ln>
                <a:solidFill>
                  <a:srgbClr val="DC7F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패션</a:t>
                </a:r>
                <a:endParaRPr lang="ko-KR" altLang="en-US" sz="1500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xmlns="" id="{ED2B5723-8454-4313-A09E-3752D4CD42EF}"/>
                  </a:ext>
                </a:extLst>
              </p:cNvPr>
              <p:cNvSpPr/>
              <p:nvPr/>
            </p:nvSpPr>
            <p:spPr>
              <a:xfrm>
                <a:off x="2698750" y="1504950"/>
                <a:ext cx="819150" cy="819150"/>
              </a:xfrm>
              <a:prstGeom prst="ellipse">
                <a:avLst/>
              </a:prstGeom>
              <a:solidFill>
                <a:srgbClr val="DC7F0D">
                  <a:alpha val="3607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ea typeface="맑은 고딕"/>
                  </a:rPr>
                  <a:t>가구</a:t>
                </a:r>
                <a:endParaRPr lang="ko-KR" altLang="en-US" sz="1500" dirty="0"/>
              </a:p>
            </p:txBody>
          </p: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xmlns="" id="{9539B510-6A62-45AD-BF69-1B253709C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586" y="1369030"/>
                <a:ext cx="7610475" cy="1"/>
              </a:xfrm>
              <a:prstGeom prst="straightConnector1">
                <a:avLst/>
              </a:prstGeom>
              <a:ln w="28575">
                <a:solidFill>
                  <a:srgbClr val="DC7F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Google Shape;196;g7c553259d1_0_81"/>
              <p:cNvSpPr/>
              <p:nvPr/>
            </p:nvSpPr>
            <p:spPr>
              <a:xfrm>
                <a:off x="7826430" y="1558752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" name="Google Shape;174;g7c553259d1_0_81"/>
              <p:cNvSpPr/>
              <p:nvPr/>
            </p:nvSpPr>
            <p:spPr>
              <a:xfrm>
                <a:off x="565963" y="1385492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3" name="Google Shape;173;g7c553259d1_0_81"/>
              <p:cNvSpPr/>
              <p:nvPr/>
            </p:nvSpPr>
            <p:spPr>
              <a:xfrm>
                <a:off x="121023" y="1545913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3755317" y="2556943"/>
              <a:ext cx="1974166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베스트 프로젝트</a:t>
              </a:r>
              <a:endParaRPr lang="ko-KR" altLang="en-US" sz="1300" b="1" dirty="0"/>
            </a:p>
          </p:txBody>
        </p:sp>
        <p:sp>
          <p:nvSpPr>
            <p:cNvPr id="39" name="갈매기형 수장 38"/>
            <p:cNvSpPr/>
            <p:nvPr/>
          </p:nvSpPr>
          <p:spPr>
            <a:xfrm rot="5400000">
              <a:off x="5375411" y="2652620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7" name="Google Shape;207;g7c553259d1_0_81"/>
            <p:cNvSpPr/>
            <p:nvPr/>
          </p:nvSpPr>
          <p:spPr>
            <a:xfrm>
              <a:off x="3517900" y="2613412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003614" y="2556941"/>
            <a:ext cx="1974166" cy="437541"/>
          </a:xfrm>
          <a:prstGeom prst="rect">
            <a:avLst/>
          </a:prstGeom>
          <a:solidFill>
            <a:srgbClr val="DC7F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/>
              <a:t>투자 </a:t>
            </a:r>
            <a:r>
              <a:rPr lang="ko-KR" altLang="en-US" sz="1300" b="1" dirty="0" err="1" smtClean="0"/>
              <a:t>금액순</a:t>
            </a:r>
            <a:endParaRPr lang="ko-KR" altLang="en-US" sz="1300" b="1" dirty="0"/>
          </a:p>
        </p:txBody>
      </p:sp>
      <p:sp>
        <p:nvSpPr>
          <p:cNvPr id="41" name="Google Shape;207;g7c553259d1_0_81"/>
          <p:cNvSpPr/>
          <p:nvPr/>
        </p:nvSpPr>
        <p:spPr>
          <a:xfrm>
            <a:off x="5803900" y="261341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갈매기형 수장 41"/>
          <p:cNvSpPr/>
          <p:nvPr/>
        </p:nvSpPr>
        <p:spPr>
          <a:xfrm rot="5400000">
            <a:off x="7675156" y="2652620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49346"/>
              </p:ext>
            </p:extLst>
          </p:nvPr>
        </p:nvGraphicFramePr>
        <p:xfrm>
          <a:off x="3394333" y="3460615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아래쪽 화살표 10"/>
          <p:cNvSpPr/>
          <p:nvPr/>
        </p:nvSpPr>
        <p:spPr>
          <a:xfrm rot="10800000">
            <a:off x="4453152" y="3002722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쪽 화살표 42"/>
          <p:cNvSpPr/>
          <p:nvPr/>
        </p:nvSpPr>
        <p:spPr>
          <a:xfrm rot="10800000">
            <a:off x="6772103" y="3006873"/>
            <a:ext cx="315698" cy="411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64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41" y="215501"/>
            <a:ext cx="10898359" cy="6459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04333" y="3293533"/>
            <a:ext cx="10651067" cy="33814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408" y="417326"/>
            <a:ext cx="5419725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408" y="1961966"/>
            <a:ext cx="7077074" cy="83214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4241800" y="1026926"/>
            <a:ext cx="719608" cy="14707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>
            <a:off x="4241800" y="2378036"/>
            <a:ext cx="719608" cy="1196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295400" y="3629072"/>
            <a:ext cx="10286999" cy="2949528"/>
            <a:chOff x="1295400" y="3629072"/>
            <a:chExt cx="10286999" cy="294952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1524" y="3629072"/>
              <a:ext cx="7000875" cy="234315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직선 화살표 연결선 4"/>
            <p:cNvCxnSpPr>
              <a:stCxn id="1027" idx="1"/>
              <a:endCxn id="10" idx="3"/>
            </p:cNvCxnSpPr>
            <p:nvPr/>
          </p:nvCxnSpPr>
          <p:spPr>
            <a:xfrm flipH="1">
              <a:off x="3691467" y="4800647"/>
              <a:ext cx="890057" cy="347087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1295400" y="3716867"/>
              <a:ext cx="2396067" cy="286173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791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3733077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user_w_ht_projects_list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리스트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283611873"/>
              </p:ext>
            </p:extLst>
          </p:nvPr>
        </p:nvGraphicFramePr>
        <p:xfrm>
          <a:off x="8509686" y="1289960"/>
          <a:ext cx="3532000" cy="53238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09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20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선택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-&gt;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베스트 프로젝트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14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베스트 카테고리 내 세부 카테고리 선택을 위한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셀렉트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박스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금액순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조회수순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98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27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973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60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10354" y="1263944"/>
            <a:ext cx="8032200" cy="5349900"/>
            <a:chOff x="310354" y="1263944"/>
            <a:chExt cx="8032200" cy="5349900"/>
          </a:xfrm>
        </p:grpSpPr>
        <p:sp>
          <p:nvSpPr>
            <p:cNvPr id="63" name="Google Shape;168;g7c553259d1_0_81">
              <a:extLst>
                <a:ext uri="{FF2B5EF4-FFF2-40B4-BE49-F238E27FC236}">
                  <a16:creationId xmlns:a16="http://schemas.microsoft.com/office/drawing/2014/main" xmlns="" id="{17F328D9-F007-4F17-B8D3-F5BF172C39E0}"/>
                </a:ext>
              </a:extLst>
            </p:cNvPr>
            <p:cNvSpPr/>
            <p:nvPr/>
          </p:nvSpPr>
          <p:spPr>
            <a:xfrm>
              <a:off x="310354" y="1263944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xmlns="" id="{79A1FAE9-8D8C-4652-9C5B-BE5298C6E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175" y="1965386"/>
              <a:ext cx="5945190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42FE64DF-D8D3-4F10-9773-BDC060E89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259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Google Shape;176;g7c553259d1_0_81">
              <a:extLst>
                <a:ext uri="{FF2B5EF4-FFF2-40B4-BE49-F238E27FC236}">
                  <a16:creationId xmlns:a16="http://schemas.microsoft.com/office/drawing/2014/main" xmlns="" id="{E7AA7096-9FC6-45CB-87E7-FD3B983D7A81}"/>
                </a:ext>
              </a:extLst>
            </p:cNvPr>
            <p:cNvSpPr/>
            <p:nvPr/>
          </p:nvSpPr>
          <p:spPr>
            <a:xfrm>
              <a:off x="936533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0" name="그림 6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69A8FAA6-15F6-4590-82EA-FFF02627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975" y="2160821"/>
              <a:ext cx="2190750" cy="1186815"/>
            </a:xfrm>
            <a:prstGeom prst="rect">
              <a:avLst/>
            </a:prstGeom>
          </p:spPr>
        </p:pic>
        <p:sp>
          <p:nvSpPr>
            <p:cNvPr id="71" name="Google Shape;176;g7c553259d1_0_81">
              <a:extLst>
                <a:ext uri="{FF2B5EF4-FFF2-40B4-BE49-F238E27FC236}">
                  <a16:creationId xmlns:a16="http://schemas.microsoft.com/office/drawing/2014/main" xmlns="" id="{9C0E1ED6-46E4-4731-AB75-D0F000180D85}"/>
                </a:ext>
              </a:extLst>
            </p:cNvPr>
            <p:cNvSpPr/>
            <p:nvPr/>
          </p:nvSpPr>
          <p:spPr>
            <a:xfrm>
              <a:off x="946057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2" name="Google Shape;176;g7c553259d1_0_81">
              <a:extLst>
                <a:ext uri="{FF2B5EF4-FFF2-40B4-BE49-F238E27FC236}">
                  <a16:creationId xmlns:a16="http://schemas.microsoft.com/office/drawing/2014/main" xmlns="" id="{5BC45C6B-096C-49BF-B274-93396B802DFE}"/>
                </a:ext>
              </a:extLst>
            </p:cNvPr>
            <p:cNvSpPr/>
            <p:nvPr/>
          </p:nvSpPr>
          <p:spPr>
            <a:xfrm>
              <a:off x="946057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xmlns="" id="{8E79EA51-0D33-4ADA-90BC-126F69C33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884" y="395437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Google Shape;176;g7c553259d1_0_81">
              <a:extLst>
                <a:ext uri="{FF2B5EF4-FFF2-40B4-BE49-F238E27FC236}">
                  <a16:creationId xmlns:a16="http://schemas.microsoft.com/office/drawing/2014/main" xmlns="" id="{3426AC8F-3EA7-4E7C-8D14-6DB7577AE98F}"/>
                </a:ext>
              </a:extLst>
            </p:cNvPr>
            <p:cNvSpPr/>
            <p:nvPr/>
          </p:nvSpPr>
          <p:spPr>
            <a:xfrm>
              <a:off x="3270157" y="339755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그림 7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9475E286-AAE6-45C2-99CC-D104C7A59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600" y="2160821"/>
              <a:ext cx="2190750" cy="1186815"/>
            </a:xfrm>
            <a:prstGeom prst="rect">
              <a:avLst/>
            </a:prstGeom>
          </p:spPr>
        </p:pic>
        <p:sp>
          <p:nvSpPr>
            <p:cNvPr id="76" name="Google Shape;176;g7c553259d1_0_81">
              <a:extLst>
                <a:ext uri="{FF2B5EF4-FFF2-40B4-BE49-F238E27FC236}">
                  <a16:creationId xmlns:a16="http://schemas.microsoft.com/office/drawing/2014/main" xmlns="" id="{9676C32B-66F3-4E6B-9642-024899C319CE}"/>
                </a:ext>
              </a:extLst>
            </p:cNvPr>
            <p:cNvSpPr/>
            <p:nvPr/>
          </p:nvSpPr>
          <p:spPr>
            <a:xfrm>
              <a:off x="3279682" y="371188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77" name="Google Shape;176;g7c553259d1_0_81">
              <a:extLst>
                <a:ext uri="{FF2B5EF4-FFF2-40B4-BE49-F238E27FC236}">
                  <a16:creationId xmlns:a16="http://schemas.microsoft.com/office/drawing/2014/main" xmlns="" id="{CD47024B-051C-4D7E-B24E-7C3207C7D1FE}"/>
                </a:ext>
              </a:extLst>
            </p:cNvPr>
            <p:cNvSpPr/>
            <p:nvPr/>
          </p:nvSpPr>
          <p:spPr>
            <a:xfrm>
              <a:off x="3279682" y="400715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xmlns="" id="{4975B0EE-4DCF-4326-97A2-1BBDC31F8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2459" y="39448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Google Shape;176;g7c553259d1_0_81">
              <a:extLst>
                <a:ext uri="{FF2B5EF4-FFF2-40B4-BE49-F238E27FC236}">
                  <a16:creationId xmlns:a16="http://schemas.microsoft.com/office/drawing/2014/main" xmlns="" id="{FB19651E-FC1F-40C1-A739-AC10731A7BF5}"/>
                </a:ext>
              </a:extLst>
            </p:cNvPr>
            <p:cNvSpPr/>
            <p:nvPr/>
          </p:nvSpPr>
          <p:spPr>
            <a:xfrm>
              <a:off x="5584733" y="33880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0" name="그림 7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39D45062-9B77-44C7-8CD2-A6C9791F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1175" y="2151296"/>
              <a:ext cx="2190750" cy="1186815"/>
            </a:xfrm>
            <a:prstGeom prst="rect">
              <a:avLst/>
            </a:prstGeom>
          </p:spPr>
        </p:pic>
        <p:sp>
          <p:nvSpPr>
            <p:cNvPr id="81" name="Google Shape;176;g7c553259d1_0_81">
              <a:extLst>
                <a:ext uri="{FF2B5EF4-FFF2-40B4-BE49-F238E27FC236}">
                  <a16:creationId xmlns:a16="http://schemas.microsoft.com/office/drawing/2014/main" xmlns="" id="{3270DC79-AC9C-417A-A6B6-7D5AF86A2D71}"/>
                </a:ext>
              </a:extLst>
            </p:cNvPr>
            <p:cNvSpPr/>
            <p:nvPr/>
          </p:nvSpPr>
          <p:spPr>
            <a:xfrm>
              <a:off x="5594257" y="37023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2" name="Google Shape;176;g7c553259d1_0_81">
              <a:extLst>
                <a:ext uri="{FF2B5EF4-FFF2-40B4-BE49-F238E27FC236}">
                  <a16:creationId xmlns:a16="http://schemas.microsoft.com/office/drawing/2014/main" xmlns="" id="{43A3930F-E833-4807-AB4B-FD5B0390457E}"/>
                </a:ext>
              </a:extLst>
            </p:cNvPr>
            <p:cNvSpPr/>
            <p:nvPr/>
          </p:nvSpPr>
          <p:spPr>
            <a:xfrm>
              <a:off x="5594257" y="39976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xmlns="" id="{D9BAF179-2C4B-4E29-8EDF-DAF76CD14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84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Google Shape;176;g7c553259d1_0_81">
              <a:extLst>
                <a:ext uri="{FF2B5EF4-FFF2-40B4-BE49-F238E27FC236}">
                  <a16:creationId xmlns:a16="http://schemas.microsoft.com/office/drawing/2014/main" xmlns="" id="{B1D5351C-0D7D-4A9B-9071-F323F07FA80F}"/>
                </a:ext>
              </a:extLst>
            </p:cNvPr>
            <p:cNvSpPr/>
            <p:nvPr/>
          </p:nvSpPr>
          <p:spPr>
            <a:xfrm>
              <a:off x="946057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5" name="그림 8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AA888A3F-576C-4CFD-B1E8-A140F004C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4361096"/>
              <a:ext cx="2190750" cy="1186815"/>
            </a:xfrm>
            <a:prstGeom prst="rect">
              <a:avLst/>
            </a:prstGeom>
          </p:spPr>
        </p:pic>
        <p:sp>
          <p:nvSpPr>
            <p:cNvPr id="86" name="Google Shape;176;g7c553259d1_0_81">
              <a:extLst>
                <a:ext uri="{FF2B5EF4-FFF2-40B4-BE49-F238E27FC236}">
                  <a16:creationId xmlns:a16="http://schemas.microsoft.com/office/drawing/2014/main" xmlns="" id="{F11FC628-32C3-46FF-9AB3-C9240CB1674C}"/>
                </a:ext>
              </a:extLst>
            </p:cNvPr>
            <p:cNvSpPr/>
            <p:nvPr/>
          </p:nvSpPr>
          <p:spPr>
            <a:xfrm>
              <a:off x="955582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87" name="Google Shape;176;g7c553259d1_0_81">
              <a:extLst>
                <a:ext uri="{FF2B5EF4-FFF2-40B4-BE49-F238E27FC236}">
                  <a16:creationId xmlns:a16="http://schemas.microsoft.com/office/drawing/2014/main" xmlns="" id="{69FB7A31-E794-4388-9956-4C7C13595314}"/>
                </a:ext>
              </a:extLst>
            </p:cNvPr>
            <p:cNvSpPr/>
            <p:nvPr/>
          </p:nvSpPr>
          <p:spPr>
            <a:xfrm>
              <a:off x="955582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xmlns="" id="{D3090D1C-9DD6-400F-BCC4-33DF29B1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409" y="6154653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Google Shape;176;g7c553259d1_0_81">
              <a:extLst>
                <a:ext uri="{FF2B5EF4-FFF2-40B4-BE49-F238E27FC236}">
                  <a16:creationId xmlns:a16="http://schemas.microsoft.com/office/drawing/2014/main" xmlns="" id="{C1DE3DAB-A7FC-42EB-9623-9AB1D846DB5D}"/>
                </a:ext>
              </a:extLst>
            </p:cNvPr>
            <p:cNvSpPr/>
            <p:nvPr/>
          </p:nvSpPr>
          <p:spPr>
            <a:xfrm>
              <a:off x="3279682" y="5597834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0" name="그림 89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809216CC-B4EC-4D4D-9015-C68641462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6124" y="4361096"/>
              <a:ext cx="2190750" cy="1186815"/>
            </a:xfrm>
            <a:prstGeom prst="rect">
              <a:avLst/>
            </a:prstGeom>
          </p:spPr>
        </p:pic>
        <p:sp>
          <p:nvSpPr>
            <p:cNvPr id="91" name="Google Shape;176;g7c553259d1_0_81">
              <a:extLst>
                <a:ext uri="{FF2B5EF4-FFF2-40B4-BE49-F238E27FC236}">
                  <a16:creationId xmlns:a16="http://schemas.microsoft.com/office/drawing/2014/main" xmlns="" id="{3CF548CB-498E-4541-9020-420CD83A87BB}"/>
                </a:ext>
              </a:extLst>
            </p:cNvPr>
            <p:cNvSpPr/>
            <p:nvPr/>
          </p:nvSpPr>
          <p:spPr>
            <a:xfrm>
              <a:off x="3289207" y="5912159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2" name="Google Shape;176;g7c553259d1_0_81">
              <a:extLst>
                <a:ext uri="{FF2B5EF4-FFF2-40B4-BE49-F238E27FC236}">
                  <a16:creationId xmlns:a16="http://schemas.microsoft.com/office/drawing/2014/main" xmlns="" id="{2C726862-A768-45C1-AFFF-215978207E7A}"/>
                </a:ext>
              </a:extLst>
            </p:cNvPr>
            <p:cNvSpPr/>
            <p:nvPr/>
          </p:nvSpPr>
          <p:spPr>
            <a:xfrm>
              <a:off x="3289207" y="6207434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xmlns="" id="{051D5826-F627-460F-9682-6A13971B4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984" y="6145128"/>
              <a:ext cx="1343025" cy="0"/>
            </a:xfrm>
            <a:prstGeom prst="straightConnector1">
              <a:avLst/>
            </a:prstGeom>
            <a:ln w="28575">
              <a:solidFill>
                <a:srgbClr val="DC7F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Google Shape;176;g7c553259d1_0_81">
              <a:extLst>
                <a:ext uri="{FF2B5EF4-FFF2-40B4-BE49-F238E27FC236}">
                  <a16:creationId xmlns:a16="http://schemas.microsoft.com/office/drawing/2014/main" xmlns="" id="{13F5768A-E942-4AD8-93FA-238D8DC0E0DA}"/>
                </a:ext>
              </a:extLst>
            </p:cNvPr>
            <p:cNvSpPr/>
            <p:nvPr/>
          </p:nvSpPr>
          <p:spPr>
            <a:xfrm>
              <a:off x="5594257" y="5588309"/>
              <a:ext cx="2193600" cy="26887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데이터 </a:t>
              </a: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케이블</a:t>
              </a:r>
              <a:endParaRPr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5" name="그림 94" descr="실내, 테이블, 앉아있는, 쥐고있는이(가) 표시된 사진&#10;&#10;매우 높은 신뢰도로 생성된 설명">
              <a:extLst>
                <a:ext uri="{FF2B5EF4-FFF2-40B4-BE49-F238E27FC236}">
                  <a16:creationId xmlns:a16="http://schemas.microsoft.com/office/drawing/2014/main" xmlns="" id="{8683EADF-31E7-4021-9F1A-27063D207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0699" y="4351571"/>
              <a:ext cx="2190750" cy="1186815"/>
            </a:xfrm>
            <a:prstGeom prst="rect">
              <a:avLst/>
            </a:prstGeom>
          </p:spPr>
        </p:pic>
        <p:sp>
          <p:nvSpPr>
            <p:cNvPr id="96" name="Google Shape;176;g7c553259d1_0_81">
              <a:extLst>
                <a:ext uri="{FF2B5EF4-FFF2-40B4-BE49-F238E27FC236}">
                  <a16:creationId xmlns:a16="http://schemas.microsoft.com/office/drawing/2014/main" xmlns="" id="{4456304C-017E-49AB-9129-04BC68501DD1}"/>
                </a:ext>
              </a:extLst>
            </p:cNvPr>
            <p:cNvSpPr/>
            <p:nvPr/>
          </p:nvSpPr>
          <p:spPr>
            <a:xfrm>
              <a:off x="5603782" y="5902634"/>
              <a:ext cx="593400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IT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97" name="Google Shape;176;g7c553259d1_0_81">
              <a:extLst>
                <a:ext uri="{FF2B5EF4-FFF2-40B4-BE49-F238E27FC236}">
                  <a16:creationId xmlns:a16="http://schemas.microsoft.com/office/drawing/2014/main" xmlns="" id="{DE8BC422-8CF7-444B-BF43-45BF788C322D}"/>
                </a:ext>
              </a:extLst>
            </p:cNvPr>
            <p:cNvSpPr/>
            <p:nvPr/>
          </p:nvSpPr>
          <p:spPr>
            <a:xfrm>
              <a:off x="5603782" y="6197909"/>
              <a:ext cx="583875" cy="18315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SzPts val="1500"/>
              </a:pPr>
              <a:r>
                <a:rPr lang="ko-KR" altLang="en-US" sz="15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</a:rPr>
                <a:t>57%</a:t>
              </a:r>
              <a:endParaRPr lang="ko-KR" altLang="en-US" sz="1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98687" y="1527845"/>
              <a:ext cx="1449187" cy="437541"/>
            </a:xfrm>
            <a:prstGeom prst="rect">
              <a:avLst/>
            </a:prstGeom>
            <a:solidFill>
              <a:srgbClr val="DC7F0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300" b="1" dirty="0" smtClean="0"/>
                <a:t>투자 </a:t>
              </a:r>
              <a:r>
                <a:rPr lang="ko-KR" altLang="en-US" sz="1300" b="1" dirty="0" err="1" smtClean="0"/>
                <a:t>금액순</a:t>
              </a:r>
              <a:endParaRPr lang="ko-KR" altLang="en-US" sz="1300" b="1" dirty="0"/>
            </a:p>
          </p:txBody>
        </p:sp>
        <p:sp>
          <p:nvSpPr>
            <p:cNvPr id="53" name="갈매기형 수장 52"/>
            <p:cNvSpPr/>
            <p:nvPr/>
          </p:nvSpPr>
          <p:spPr>
            <a:xfrm rot="5400000">
              <a:off x="1704451" y="1597309"/>
              <a:ext cx="227031" cy="246185"/>
            </a:xfrm>
            <a:prstGeom prst="chevron">
              <a:avLst>
                <a:gd name="adj" fmla="val 6428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Google Shape;173;g7c553259d1_0_81">
              <a:extLst>
                <a:ext uri="{FF2B5EF4-FFF2-40B4-BE49-F238E27FC236}">
                  <a16:creationId xmlns:a16="http://schemas.microsoft.com/office/drawing/2014/main" xmlns="" id="{8DFFBFEB-9144-49A7-9156-EC6B6ACD85E3}"/>
                </a:ext>
              </a:extLst>
            </p:cNvPr>
            <p:cNvSpPr/>
            <p:nvPr/>
          </p:nvSpPr>
          <p:spPr>
            <a:xfrm>
              <a:off x="353044" y="1584315"/>
              <a:ext cx="302700" cy="324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ko-KR"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" name="아래쪽 화살표 59"/>
          <p:cNvSpPr/>
          <p:nvPr/>
        </p:nvSpPr>
        <p:spPr>
          <a:xfrm rot="7017429">
            <a:off x="2347934" y="1400503"/>
            <a:ext cx="315698" cy="1269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316651"/>
              </p:ext>
            </p:extLst>
          </p:nvPr>
        </p:nvGraphicFramePr>
        <p:xfrm>
          <a:off x="133708" y="2518084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505783" y="2380735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71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49" y="376368"/>
            <a:ext cx="11358792" cy="604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357533" y="3657600"/>
            <a:ext cx="3496734" cy="1168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267" y="282904"/>
            <a:ext cx="5145996" cy="1970637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883" y="282904"/>
            <a:ext cx="3177116" cy="2800879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아래쪽 화살표 7"/>
          <p:cNvSpPr/>
          <p:nvPr/>
        </p:nvSpPr>
        <p:spPr>
          <a:xfrm rot="16200000">
            <a:off x="6350111" y="3546262"/>
            <a:ext cx="315698" cy="1699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43084"/>
              </p:ext>
            </p:extLst>
          </p:nvPr>
        </p:nvGraphicFramePr>
        <p:xfrm>
          <a:off x="570782" y="3447521"/>
          <a:ext cx="5001062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531"/>
                <a:gridCol w="25005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</a:t>
                      </a:r>
                      <a:r>
                        <a:rPr lang="ko-KR" altLang="en-US" dirty="0" smtClean="0"/>
                        <a:t> 박스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</a:t>
                      </a:r>
                      <a:r>
                        <a:rPr lang="ko-KR" altLang="en-US" dirty="0" err="1" smtClean="0"/>
                        <a:t>셀렉트박스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*</a:t>
                      </a:r>
                      <a:r>
                        <a:rPr lang="ko-KR" altLang="en-US" sz="1500" dirty="0" smtClean="0"/>
                        <a:t>진행 중 프로젝트</a:t>
                      </a:r>
                      <a:r>
                        <a:rPr lang="en-US" altLang="ko-KR" sz="1500" dirty="0" smtClean="0"/>
                        <a:t>(default)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진행 중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베스트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조회수순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투</a:t>
                      </a:r>
                      <a:r>
                        <a:rPr lang="ko-KR" altLang="en-US" sz="1500" baseline="0" dirty="0" smtClean="0"/>
                        <a:t>자 </a:t>
                      </a:r>
                      <a:r>
                        <a:rPr lang="ko-KR" altLang="en-US" sz="1500" baseline="0" dirty="0" err="1" smtClean="0"/>
                        <a:t>금액순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다가올 프로젝트</a:t>
                      </a:r>
                      <a:endParaRPr lang="ko-KR" altLang="en-US" sz="15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지나간 프로젝트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종료 프로젝트 전체</a:t>
                      </a:r>
                      <a:endParaRPr lang="en-US" altLang="ko-KR" sz="15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ko-KR" altLang="en-US" sz="1500" dirty="0" smtClean="0"/>
                        <a:t>아깝게 목표 </a:t>
                      </a:r>
                      <a:r>
                        <a:rPr lang="ko-KR" altLang="en-US" sz="1500" dirty="0" err="1" smtClean="0"/>
                        <a:t>미달성된</a:t>
                      </a:r>
                      <a:r>
                        <a:rPr lang="ko-KR" altLang="en-US" sz="1500" dirty="0" smtClean="0"/>
                        <a:t> 프로젝트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942857" y="3310172"/>
            <a:ext cx="2783530" cy="266082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endCxn id="4" idx="0"/>
          </p:cNvCxnSpPr>
          <p:nvPr/>
        </p:nvCxnSpPr>
        <p:spPr>
          <a:xfrm>
            <a:off x="6866467" y="2253541"/>
            <a:ext cx="2239433" cy="14040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4" idx="0"/>
          </p:cNvCxnSpPr>
          <p:nvPr/>
        </p:nvCxnSpPr>
        <p:spPr>
          <a:xfrm>
            <a:off x="9105900" y="3083783"/>
            <a:ext cx="0" cy="57381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17" y="3716867"/>
            <a:ext cx="6419850" cy="29432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233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85620575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82674746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투자하기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 결제 화면으로 이동</a:t>
                      </a:r>
                      <a:endParaRPr lang="ko-KR" altLang="en-US"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현재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받은 금액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투자율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바와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투자율 함께 표시함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작성할 때 입력한 프로젝트의 고유 주소 표시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해당 주소 페이지로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관심 프로젝트로 등록하는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신고하기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신고하기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팝업창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47903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75;g7c553259d1_0_81">
            <a:extLst>
              <a:ext uri="{FF2B5EF4-FFF2-40B4-BE49-F238E27FC236}">
                <a16:creationId xmlns="" xmlns:a16="http://schemas.microsoft.com/office/drawing/2014/main" id="{5233C2A4-8E74-4C04-B60D-9830C0368ED1}"/>
              </a:ext>
            </a:extLst>
          </p:cNvPr>
          <p:cNvSpPr/>
          <p:nvPr/>
        </p:nvSpPr>
        <p:spPr>
          <a:xfrm>
            <a:off x="298358" y="1359838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5;g7c553259d1_0_81"/>
          <p:cNvSpPr/>
          <p:nvPr/>
        </p:nvSpPr>
        <p:spPr>
          <a:xfrm>
            <a:off x="488632" y="1488384"/>
            <a:ext cx="3264163" cy="105627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프로젝트 대표 이미지</a:t>
            </a:r>
          </a:p>
        </p:txBody>
      </p:sp>
      <p:sp>
        <p:nvSpPr>
          <p:cNvPr id="23" name="Google Shape;170;g7c553259d1_0_81"/>
          <p:cNvSpPr/>
          <p:nvPr/>
        </p:nvSpPr>
        <p:spPr>
          <a:xfrm>
            <a:off x="1211329" y="2683856"/>
            <a:ext cx="1720208" cy="33990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투자하기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B5835ADD-7D32-474C-A3BF-3A3CCD28E21A}"/>
              </a:ext>
            </a:extLst>
          </p:cNvPr>
          <p:cNvCxnSpPr>
            <a:cxnSpLocks/>
          </p:cNvCxnSpPr>
          <p:nvPr/>
        </p:nvCxnSpPr>
        <p:spPr>
          <a:xfrm flipV="1">
            <a:off x="498379" y="5291182"/>
            <a:ext cx="1343025" cy="0"/>
          </a:xfrm>
          <a:prstGeom prst="straightConnector1">
            <a:avLst/>
          </a:prstGeom>
          <a:ln w="28575">
            <a:solidFill>
              <a:srgbClr val="DC7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176;g7c553259d1_0_81">
            <a:extLst>
              <a:ext uri="{FF2B5EF4-FFF2-40B4-BE49-F238E27FC236}">
                <a16:creationId xmlns="" xmlns:a16="http://schemas.microsoft.com/office/drawing/2014/main" id="{DCC01A34-2B47-48F3-BA00-F7016982BDF9}"/>
              </a:ext>
            </a:extLst>
          </p:cNvPr>
          <p:cNvSpPr/>
          <p:nvPr/>
        </p:nvSpPr>
        <p:spPr>
          <a:xfrm>
            <a:off x="530177" y="5343963"/>
            <a:ext cx="583875" cy="18315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57%</a:t>
            </a:r>
            <a:endParaRPr lang="ko-KR" altLang="en-US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6" name="Google Shape;176;g7c553259d1_0_81"/>
          <p:cNvSpPr/>
          <p:nvPr/>
        </p:nvSpPr>
        <p:spPr>
          <a:xfrm>
            <a:off x="498378" y="317035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이름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27" name="Google Shape;176;g7c553259d1_0_81">
            <a:extLst>
              <a:ext uri="{FF2B5EF4-FFF2-40B4-BE49-F238E27FC236}">
                <a16:creationId xmlns="" xmlns:a16="http://schemas.microsoft.com/office/drawing/2014/main" id="{B30BE16B-8D65-4384-B0DA-A50D09A577B8}"/>
              </a:ext>
            </a:extLst>
          </p:cNvPr>
          <p:cNvSpPr/>
          <p:nvPr/>
        </p:nvSpPr>
        <p:spPr>
          <a:xfrm>
            <a:off x="498378" y="3607052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업체명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6;g7c553259d1_0_81">
            <a:extLst>
              <a:ext uri="{FF2B5EF4-FFF2-40B4-BE49-F238E27FC236}">
                <a16:creationId xmlns="" xmlns:a16="http://schemas.microsoft.com/office/drawing/2014/main" id="{700B75C6-9A07-40F2-AB91-29E7A8F8E421}"/>
              </a:ext>
            </a:extLst>
          </p:cNvPr>
          <p:cNvSpPr/>
          <p:nvPr/>
        </p:nvSpPr>
        <p:spPr>
          <a:xfrm>
            <a:off x="498378" y="4043754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받을 목표 금액</a:t>
            </a:r>
            <a:endParaRPr lang="ko-KR" sz="1500" dirty="0">
              <a:solidFill>
                <a:schemeClr val="dk1"/>
              </a:solidFill>
              <a:latin typeface="Malgun Gothic"/>
              <a:ea typeface="Malgun Gothic"/>
            </a:endParaRPr>
          </a:p>
        </p:txBody>
      </p:sp>
      <p:sp>
        <p:nvSpPr>
          <p:cNvPr id="29" name="Google Shape;176;g7c553259d1_0_81">
            <a:extLst>
              <a:ext uri="{FF2B5EF4-FFF2-40B4-BE49-F238E27FC236}">
                <a16:creationId xmlns="" xmlns:a16="http://schemas.microsoft.com/office/drawing/2014/main" id="{DD89504F-3007-448C-A6FE-19B35B2D37DF}"/>
              </a:ext>
            </a:extLst>
          </p:cNvPr>
          <p:cNvSpPr/>
          <p:nvPr/>
        </p:nvSpPr>
        <p:spPr>
          <a:xfrm>
            <a:off x="498378" y="4480455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진행 기간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76;g7c553259d1_0_81">
            <a:extLst>
              <a:ext uri="{FF2B5EF4-FFF2-40B4-BE49-F238E27FC236}">
                <a16:creationId xmlns="" xmlns:a16="http://schemas.microsoft.com/office/drawing/2014/main" id="{1678392C-86C9-4C7B-8253-883D70B64401}"/>
              </a:ext>
            </a:extLst>
          </p:cNvPr>
          <p:cNvSpPr/>
          <p:nvPr/>
        </p:nvSpPr>
        <p:spPr>
          <a:xfrm>
            <a:off x="498378" y="4917157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현재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펀딩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받은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금액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76;g7c553259d1_0_81">
            <a:extLst>
              <a:ext uri="{FF2B5EF4-FFF2-40B4-BE49-F238E27FC236}">
                <a16:creationId xmlns="" xmlns:a16="http://schemas.microsoft.com/office/drawing/2014/main" id="{CE6D0F43-8CE7-4454-9E3B-7AA022C3B35D}"/>
              </a:ext>
            </a:extLst>
          </p:cNvPr>
          <p:cNvSpPr/>
          <p:nvPr/>
        </p:nvSpPr>
        <p:spPr>
          <a:xfrm>
            <a:off x="498378" y="5572070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고유 주소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76;g7c553259d1_0_81">
            <a:extLst>
              <a:ext uri="{FF2B5EF4-FFF2-40B4-BE49-F238E27FC236}">
                <a16:creationId xmlns="" xmlns:a16="http://schemas.microsoft.com/office/drawing/2014/main" id="{8B9D43A3-D080-4785-B76B-4DD9477341D6}"/>
              </a:ext>
            </a:extLst>
          </p:cNvPr>
          <p:cNvSpPr/>
          <p:nvPr/>
        </p:nvSpPr>
        <p:spPr>
          <a:xfrm>
            <a:off x="498378" y="6008771"/>
            <a:ext cx="3252739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키워드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75;g7c553259d1_0_81">
            <a:extLst>
              <a:ext uri="{FF2B5EF4-FFF2-40B4-BE49-F238E27FC236}">
                <a16:creationId xmlns="" xmlns:a16="http://schemas.microsoft.com/office/drawing/2014/main" id="{5233C2A4-8E74-4C04-B60D-9830C0368ED1}"/>
              </a:ext>
            </a:extLst>
          </p:cNvPr>
          <p:cNvSpPr/>
          <p:nvPr/>
        </p:nvSpPr>
        <p:spPr>
          <a:xfrm>
            <a:off x="4174054" y="1359837"/>
            <a:ext cx="3702142" cy="51647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76;g7c553259d1_0_81">
            <a:extLst>
              <a:ext uri="{FF2B5EF4-FFF2-40B4-BE49-F238E27FC236}">
                <a16:creationId xmlns="" xmlns:a16="http://schemas.microsoft.com/office/drawing/2014/main" id="{AD2C95EC-582D-4DE5-A38F-F4D321E2655F}"/>
              </a:ext>
            </a:extLst>
          </p:cNvPr>
          <p:cNvSpPr/>
          <p:nvPr/>
        </p:nvSpPr>
        <p:spPr>
          <a:xfrm>
            <a:off x="4858218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관심 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등록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6" name="Google Shape;176;g7c553259d1_0_81">
            <a:extLst>
              <a:ext uri="{FF2B5EF4-FFF2-40B4-BE49-F238E27FC236}">
                <a16:creationId xmlns="" xmlns:a16="http://schemas.microsoft.com/office/drawing/2014/main" id="{AD2C95EC-582D-4DE5-A38F-F4D321E2655F}"/>
              </a:ext>
            </a:extLst>
          </p:cNvPr>
          <p:cNvSpPr/>
          <p:nvPr/>
        </p:nvSpPr>
        <p:spPr>
          <a:xfrm>
            <a:off x="6151023" y="2863773"/>
            <a:ext cx="1165198" cy="544060"/>
          </a:xfrm>
          <a:prstGeom prst="rect">
            <a:avLst/>
          </a:prstGeom>
          <a:solidFill>
            <a:srgbClr val="DC7F0D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신고 하기</a:t>
            </a:r>
            <a:endParaRPr 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7" name="Google Shape;176;g7c553259d1_0_81">
            <a:extLst>
              <a:ext uri="{FF2B5EF4-FFF2-40B4-BE49-F238E27FC236}">
                <a16:creationId xmlns="" xmlns:a16="http://schemas.microsoft.com/office/drawing/2014/main" id="{F899F5BB-2CA2-49B1-8BC6-DD4D5BBC5954}"/>
              </a:ext>
            </a:extLst>
          </p:cNvPr>
          <p:cNvSpPr/>
          <p:nvPr/>
        </p:nvSpPr>
        <p:spPr>
          <a:xfrm>
            <a:off x="4368533" y="1507756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 카테고리</a:t>
            </a: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76;g7c553259d1_0_81">
            <a:extLst>
              <a:ext uri="{FF2B5EF4-FFF2-40B4-BE49-F238E27FC236}">
                <a16:creationId xmlns="" xmlns:a16="http://schemas.microsoft.com/office/drawing/2014/main" id="{67F6FB9B-C1D8-4622-99B3-F40F5ECC13C5}"/>
              </a:ext>
            </a:extLst>
          </p:cNvPr>
          <p:cNvSpPr/>
          <p:nvPr/>
        </p:nvSpPr>
        <p:spPr>
          <a:xfrm>
            <a:off x="4368533" y="1944458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문의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가능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39" name="Google Shape;176;g7c553259d1_0_81">
            <a:extLst>
              <a:ext uri="{FF2B5EF4-FFF2-40B4-BE49-F238E27FC236}">
                <a16:creationId xmlns="" xmlns:a16="http://schemas.microsoft.com/office/drawing/2014/main" id="{AD2C95EC-582D-4DE5-A38F-F4D321E2655F}"/>
              </a:ext>
            </a:extLst>
          </p:cNvPr>
          <p:cNvSpPr/>
          <p:nvPr/>
        </p:nvSpPr>
        <p:spPr>
          <a:xfrm>
            <a:off x="4368533" y="2381159"/>
            <a:ext cx="3350381" cy="278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사업자 등록 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번호</a:t>
            </a:r>
            <a:endParaRPr lang="ko-KR"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0" name="Google Shape;176;g7c553259d1_0_81">
            <a:extLst>
              <a:ext uri="{FF2B5EF4-FFF2-40B4-BE49-F238E27FC236}">
                <a16:creationId xmlns="" xmlns:a16="http://schemas.microsoft.com/office/drawing/2014/main" id="{CBA66B1C-BC87-4F39-A0EF-904FBF90FC1E}"/>
              </a:ext>
            </a:extLst>
          </p:cNvPr>
          <p:cNvSpPr/>
          <p:nvPr/>
        </p:nvSpPr>
        <p:spPr>
          <a:xfrm>
            <a:off x="4367975" y="3576491"/>
            <a:ext cx="3350939" cy="134066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alt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동영상</a:t>
            </a:r>
            <a:endParaRPr lang="ko-KR" sz="1500" b="0" i="0" u="none" strike="noStrike" cap="none" dirty="0" err="1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41" name="Google Shape;176;g7c553259d1_0_81">
            <a:extLst>
              <a:ext uri="{FF2B5EF4-FFF2-40B4-BE49-F238E27FC236}">
                <a16:creationId xmlns="" xmlns:a16="http://schemas.microsoft.com/office/drawing/2014/main" id="{CA7B6956-F91B-4FA3-9BDE-FB9F73D25A79}"/>
              </a:ext>
            </a:extLst>
          </p:cNvPr>
          <p:cNvSpPr/>
          <p:nvPr/>
        </p:nvSpPr>
        <p:spPr>
          <a:xfrm>
            <a:off x="4368533" y="5056358"/>
            <a:ext cx="3350939" cy="1233296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  <a:buSzPts val="1500"/>
              <a:buFont typeface="Arial"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프로젝트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세부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이미지</a:t>
            </a:r>
            <a:endParaRPr lang="ko-KR" dirty="0" err="1">
              <a:solidFill>
                <a:schemeClr val="dk1"/>
              </a:solidFill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962702" y="26991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98358" y="50563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298358" y="557207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4594065" y="297350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5949612" y="297350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8203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7170982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user_m_ht_projects_detail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상세 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에서 이어짐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97030792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작성시 메이커가 작성한 환불 정책 표시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작성자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ID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의견 작성 텍스트 박스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작성한 의견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등록 버튼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작성된 의견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의견에 달린 메이커의 답변 표시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57954" y="1271965"/>
            <a:ext cx="8032200" cy="5349900"/>
            <a:chOff x="157954" y="1271965"/>
            <a:chExt cx="8032200" cy="5349900"/>
          </a:xfrm>
        </p:grpSpPr>
        <p:sp>
          <p:nvSpPr>
            <p:cNvPr id="168" name="Google Shape;168;g7c553259d1_0_81"/>
            <p:cNvSpPr/>
            <p:nvPr/>
          </p:nvSpPr>
          <p:spPr>
            <a:xfrm>
              <a:off x="157954" y="1271965"/>
              <a:ext cx="8032200" cy="534990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35900" y="1359837"/>
              <a:ext cx="3702142" cy="5164725"/>
              <a:chOff x="235900" y="1359837"/>
              <a:chExt cx="3702142" cy="5164725"/>
            </a:xfrm>
          </p:grpSpPr>
          <p:sp>
            <p:nvSpPr>
              <p:cNvPr id="35" name="Google Shape;175;g7c553259d1_0_81">
                <a:extLst>
                  <a:ext uri="{FF2B5EF4-FFF2-40B4-BE49-F238E27FC236}">
                    <a16:creationId xmlns="" xmlns:a16="http://schemas.microsoft.com/office/drawing/2014/main" id="{5233C2A4-8E74-4C04-B60D-9830C0368ED1}"/>
                  </a:ext>
                </a:extLst>
              </p:cNvPr>
              <p:cNvSpPr/>
              <p:nvPr/>
            </p:nvSpPr>
            <p:spPr>
              <a:xfrm>
                <a:off x="235900" y="1359837"/>
                <a:ext cx="3702142" cy="5164725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" name="Google Shape;176;g7c553259d1_0_81">
                <a:extLst>
                  <a:ext uri="{FF2B5EF4-FFF2-40B4-BE49-F238E27FC236}">
                    <a16:creationId xmlns="" xmlns:a16="http://schemas.microsoft.com/office/drawing/2014/main" id="{29FE8594-EA7A-4B62-B46A-D4F6BAC1C327}"/>
                  </a:ext>
                </a:extLst>
              </p:cNvPr>
              <p:cNvSpPr/>
              <p:nvPr/>
            </p:nvSpPr>
            <p:spPr>
              <a:xfrm>
                <a:off x="323590" y="1445487"/>
                <a:ext cx="3469092" cy="663867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프로젝트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세부</a:t>
                </a: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 </a:t>
                </a:r>
                <a:r>
                  <a:rPr lang="ko-KR" sz="15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내용</a:t>
                </a:r>
                <a:endParaRPr sz="1500" b="0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323590" y="2203531"/>
                <a:ext cx="3469092" cy="73709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</a:rPr>
                  <a:t>환불 정책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324985" y="3089903"/>
                <a:ext cx="3467698" cy="1191152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455941" y="3206874"/>
                <a:ext cx="572759" cy="499388"/>
              </a:xfrm>
              <a:prstGeom prst="ellipse">
                <a:avLst/>
              </a:prstGeom>
              <a:solidFill>
                <a:srgbClr val="DC7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ID</a:t>
                </a:r>
                <a:endParaRPr lang="ko-KR" altLang="en-US" sz="1400" dirty="0"/>
              </a:p>
            </p:txBody>
          </p:sp>
          <p:sp>
            <p:nvSpPr>
              <p:cNvPr id="40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088788" y="3154919"/>
                <a:ext cx="2599985" cy="62737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altLang="en-US" sz="1500" b="0" i="0" u="none" strike="noStrike" cap="none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의견 입력</a:t>
                </a:r>
                <a:endParaRPr lang="en-US" altLang="ko-KR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2651031" y="3882213"/>
                <a:ext cx="1037741" cy="358452"/>
              </a:xfrm>
              <a:prstGeom prst="rect">
                <a:avLst/>
              </a:prstGeom>
              <a:solidFill>
                <a:srgbClr val="DC7F0D"/>
              </a:solidFill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r>
                  <a:rPr lang="ko-KR" altLang="en-US" sz="1400" dirty="0" smtClean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등</a:t>
                </a:r>
                <a:r>
                  <a:rPr lang="ko-KR" altLang="en-US" sz="1400" dirty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록</a:t>
                </a:r>
                <a:endParaRPr sz="1400" b="0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324985" y="4362894"/>
                <a:ext cx="3467697" cy="1456015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439393" y="4452948"/>
                <a:ext cx="3249379" cy="804851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Clr>
                    <a:srgbClr val="000000"/>
                  </a:buClr>
                  <a:buSzPts val="1500"/>
                </a:pP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439393" y="5337480"/>
                <a:ext cx="3249380" cy="358452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en-US" altLang="ko-KR" sz="15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     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물론이져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무조건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대박남</a:t>
                </a:r>
                <a:endParaRPr sz="15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66333" y="4606968"/>
                <a:ext cx="572758" cy="484577"/>
              </a:xfrm>
              <a:prstGeom prst="ellipse">
                <a:avLst/>
              </a:prstGeom>
              <a:solidFill>
                <a:srgbClr val="DC7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HT</a:t>
                </a:r>
                <a:endParaRPr lang="ko-KR" altLang="en-US" sz="1200" dirty="0"/>
              </a:p>
            </p:txBody>
          </p:sp>
          <p:sp>
            <p:nvSpPr>
              <p:cNvPr id="51" name="Google Shape;176;g7c553259d1_0_81">
                <a:extLst>
                  <a:ext uri="{FF2B5EF4-FFF2-40B4-BE49-F238E27FC236}">
                    <a16:creationId xmlns="" xmlns:a16="http://schemas.microsoft.com/office/drawing/2014/main" id="{0878846A-8BAA-43A0-91D2-982A7B03E937}"/>
                  </a:ext>
                </a:extLst>
              </p:cNvPr>
              <p:cNvSpPr/>
              <p:nvPr/>
            </p:nvSpPr>
            <p:spPr>
              <a:xfrm>
                <a:off x="1088788" y="4523841"/>
                <a:ext cx="2496075" cy="62221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SzPts val="1500"/>
                </a:pP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얘들 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BTS</a:t>
                </a:r>
                <a:r>
                  <a:rPr lang="ko-KR" altLang="en-US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급 </a:t>
                </a:r>
                <a:r>
                  <a:rPr lang="ko-KR" altLang="en-US" sz="1500" dirty="0" err="1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맞나염</a:t>
                </a:r>
                <a:r>
                  <a:rPr lang="en-US" altLang="ko-KR" sz="1500" dirty="0" smtClean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?</a:t>
                </a:r>
                <a:endParaRPr lang="en-US" altLang="ko-KR" sz="1500" b="0" i="0" u="none" strike="noStrike" cap="none" dirty="0" smtClean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52" name="꺾인 연결선 51"/>
              <p:cNvCxnSpPr/>
              <p:nvPr/>
            </p:nvCxnSpPr>
            <p:spPr>
              <a:xfrm>
                <a:off x="745886" y="5425546"/>
                <a:ext cx="290947" cy="140755"/>
              </a:xfrm>
              <a:prstGeom prst="bentConnector3">
                <a:avLst>
                  <a:gd name="adj1" fmla="val 0"/>
                </a:avLst>
              </a:prstGeom>
              <a:ln w="28575">
                <a:solidFill>
                  <a:srgbClr val="DC7F0D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3" name="Google Shape;173;g7c553259d1_0_81"/>
          <p:cNvSpPr/>
          <p:nvPr/>
        </p:nvSpPr>
        <p:spPr>
          <a:xfrm>
            <a:off x="108084" y="24097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88043" y="3294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1028700" y="32942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373716" y="53548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2499681" y="39001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378169" y="44034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0560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" y="368830"/>
            <a:ext cx="3616429" cy="592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457" y="368830"/>
            <a:ext cx="3376672" cy="592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296" y="368830"/>
            <a:ext cx="3332636" cy="592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80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451</Words>
  <Application>Microsoft Office PowerPoint</Application>
  <PresentationFormat>사용자 지정</PresentationFormat>
  <Paragraphs>193</Paragraphs>
  <Slides>8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522</cp:revision>
  <dcterms:created xsi:type="dcterms:W3CDTF">2020-01-16T07:12:04Z</dcterms:created>
  <dcterms:modified xsi:type="dcterms:W3CDTF">2020-02-20T07:10:05Z</dcterms:modified>
</cp:coreProperties>
</file>