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70" r:id="rId6"/>
    <p:sldId id="261" r:id="rId7"/>
    <p:sldId id="283" r:id="rId8"/>
    <p:sldId id="260" r:id="rId9"/>
    <p:sldId id="277" r:id="rId10"/>
    <p:sldId id="271" r:id="rId11"/>
    <p:sldId id="278" r:id="rId12"/>
    <p:sldId id="264" r:id="rId13"/>
    <p:sldId id="282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45937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결제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1548</Words>
  <Application>Microsoft Office PowerPoint</Application>
  <PresentationFormat>사용자 지정</PresentationFormat>
  <Paragraphs>645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510</cp:revision>
  <dcterms:created xsi:type="dcterms:W3CDTF">2020-01-16T07:12:04Z</dcterms:created>
  <dcterms:modified xsi:type="dcterms:W3CDTF">2020-02-05T06:44:02Z</dcterms:modified>
</cp:coreProperties>
</file>