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  <a:srgbClr val="F3B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>
        <p:scale>
          <a:sx n="100" d="100"/>
          <a:sy n="100" d="100"/>
        </p:scale>
        <p:origin x="234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hee Yu" userId="4051f0d4ba1c3c84" providerId="LiveId" clId="{CDB65125-1AE6-488A-A7A3-4F86B209CF62}"/>
    <pc:docChg chg="undo custSel addSld modSld">
      <pc:chgData name="Seohee Yu" userId="4051f0d4ba1c3c84" providerId="LiveId" clId="{CDB65125-1AE6-488A-A7A3-4F86B209CF62}" dt="2020-02-03T12:13:04.599" v="1984" actId="14100"/>
      <pc:docMkLst>
        <pc:docMk/>
      </pc:docMkLst>
      <pc:sldChg chg="addSp delSp modSp">
        <pc:chgData name="Seohee Yu" userId="4051f0d4ba1c3c84" providerId="LiveId" clId="{CDB65125-1AE6-488A-A7A3-4F86B209CF62}" dt="2020-02-03T12:13:04.599" v="1984" actId="14100"/>
        <pc:sldMkLst>
          <pc:docMk/>
          <pc:sldMk cId="2165752945" sldId="258"/>
        </pc:sldMkLst>
        <pc:spChg chg="add del mod">
          <ac:chgData name="Seohee Yu" userId="4051f0d4ba1c3c84" providerId="LiveId" clId="{CDB65125-1AE6-488A-A7A3-4F86B209CF62}" dt="2020-02-03T12:09:51.921" v="1934" actId="478"/>
          <ac:spMkLst>
            <pc:docMk/>
            <pc:sldMk cId="2165752945" sldId="258"/>
            <ac:spMk id="3" creationId="{F213DFAC-B980-4818-9380-2BD6B2D18F0D}"/>
          </ac:spMkLst>
        </pc:spChg>
        <pc:spChg chg="add del">
          <ac:chgData name="Seohee Yu" userId="4051f0d4ba1c3c84" providerId="LiveId" clId="{CDB65125-1AE6-488A-A7A3-4F86B209CF62}" dt="2020-02-03T11:50:14.129" v="407"/>
          <ac:spMkLst>
            <pc:docMk/>
            <pc:sldMk cId="2165752945" sldId="258"/>
            <ac:spMk id="5" creationId="{68968087-DBEC-4E6E-89DB-812C20A62F3C}"/>
          </ac:spMkLst>
        </pc:spChg>
        <pc:spChg chg="add del">
          <ac:chgData name="Seohee Yu" userId="4051f0d4ba1c3c84" providerId="LiveId" clId="{CDB65125-1AE6-488A-A7A3-4F86B209CF62}" dt="2020-02-03T11:50:50.985" v="409"/>
          <ac:spMkLst>
            <pc:docMk/>
            <pc:sldMk cId="2165752945" sldId="258"/>
            <ac:spMk id="6" creationId="{3332C40D-FBD9-42A1-8E5D-47CA353B273C}"/>
          </ac:spMkLst>
        </pc:spChg>
        <pc:spChg chg="add del mod">
          <ac:chgData name="Seohee Yu" userId="4051f0d4ba1c3c84" providerId="LiveId" clId="{CDB65125-1AE6-488A-A7A3-4F86B209CF62}" dt="2020-02-03T12:09:52.632" v="1935" actId="478"/>
          <ac:spMkLst>
            <pc:docMk/>
            <pc:sldMk cId="2165752945" sldId="258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2:10:10.078" v="1944" actId="478"/>
          <ac:spMkLst>
            <pc:docMk/>
            <pc:sldMk cId="2165752945" sldId="258"/>
            <ac:spMk id="24" creationId="{FA924531-B695-486B-B66B-3AE8EF5C2EF7}"/>
          </ac:spMkLst>
        </pc:spChg>
        <pc:spChg chg="add del mod">
          <ac:chgData name="Seohee Yu" userId="4051f0d4ba1c3c84" providerId="LiveId" clId="{CDB65125-1AE6-488A-A7A3-4F86B209CF62}" dt="2020-02-03T12:10:08.196" v="1943" actId="478"/>
          <ac:spMkLst>
            <pc:docMk/>
            <pc:sldMk cId="2165752945" sldId="258"/>
            <ac:spMk id="25" creationId="{634575AB-B042-4970-9377-76BCCED0D0A9}"/>
          </ac:spMkLst>
        </pc:spChg>
        <pc:spChg chg="add del mod">
          <ac:chgData name="Seohee Yu" userId="4051f0d4ba1c3c84" providerId="LiveId" clId="{CDB65125-1AE6-488A-A7A3-4F86B209CF62}" dt="2020-02-03T12:09:54.409" v="1937" actId="478"/>
          <ac:spMkLst>
            <pc:docMk/>
            <pc:sldMk cId="2165752945" sldId="258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10:59.750" v="1956" actId="14100"/>
          <ac:spMkLst>
            <pc:docMk/>
            <pc:sldMk cId="2165752945" sldId="258"/>
            <ac:spMk id="27" creationId="{8A8D20EF-74A5-4DFF-ACEC-B06700D8C3C6}"/>
          </ac:spMkLst>
        </pc:spChg>
        <pc:spChg chg="add mod">
          <ac:chgData name="Seohee Yu" userId="4051f0d4ba1c3c84" providerId="LiveId" clId="{CDB65125-1AE6-488A-A7A3-4F86B209CF62}" dt="2020-02-03T11:48:10.950" v="405" actId="20577"/>
          <ac:spMkLst>
            <pc:docMk/>
            <pc:sldMk cId="2165752945" sldId="258"/>
            <ac:spMk id="28" creationId="{F407C789-3BA0-4D87-96D8-AE1934B6AB20}"/>
          </ac:spMkLst>
        </pc:spChg>
        <pc:spChg chg="add mod">
          <ac:chgData name="Seohee Yu" userId="4051f0d4ba1c3c84" providerId="LiveId" clId="{CDB65125-1AE6-488A-A7A3-4F86B209CF62}" dt="2020-02-03T11:53:12.513" v="600" actId="20577"/>
          <ac:spMkLst>
            <pc:docMk/>
            <pc:sldMk cId="2165752945" sldId="258"/>
            <ac:spMk id="31" creationId="{5866C11F-D83C-4D2C-B5A3-F7B5B1E82F04}"/>
          </ac:spMkLst>
        </pc:spChg>
        <pc:spChg chg="mod">
          <ac:chgData name="Seohee Yu" userId="4051f0d4ba1c3c84" providerId="LiveId" clId="{CDB65125-1AE6-488A-A7A3-4F86B209CF62}" dt="2020-02-03T12:13:04.599" v="1984" actId="14100"/>
          <ac:spMkLst>
            <pc:docMk/>
            <pc:sldMk cId="2165752945" sldId="258"/>
            <ac:spMk id="34" creationId="{06AC9F09-5745-468D-A6F4-A81F0C5A58E2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Seohee Yu" userId="4051f0d4ba1c3c84" providerId="LiveId" clId="{CDB65125-1AE6-488A-A7A3-4F86B209CF62}" dt="2020-02-03T12:09:57.751" v="1940" actId="1076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0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5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6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216" creationId="{00000000-0000-0000-0000-000000000000}"/>
          </ac:spMkLst>
        </pc:spChg>
        <pc:grpChg chg="del">
          <ac:chgData name="Seohee Yu" userId="4051f0d4ba1c3c84" providerId="LiveId" clId="{CDB65125-1AE6-488A-A7A3-4F86B209CF62}" dt="2020-02-03T11:18:09.554" v="1" actId="478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Seohee Yu" userId="4051f0d4ba1c3c84" providerId="LiveId" clId="{CDB65125-1AE6-488A-A7A3-4F86B209CF62}" dt="2020-02-03T12:09:55.288" v="1938"/>
          <ac:grpSpMkLst>
            <pc:docMk/>
            <pc:sldMk cId="2165752945" sldId="258"/>
            <ac:grpSpMk id="32" creationId="{454030F9-46DD-4F75-AC0F-4E3B86331686}"/>
          </ac:grpSpMkLst>
        </pc:grpChg>
        <pc:graphicFrameChg chg="mod">
          <ac:chgData name="Seohee Yu" userId="4051f0d4ba1c3c84" providerId="LiveId" clId="{CDB65125-1AE6-488A-A7A3-4F86B209CF62}" dt="2020-02-03T11:18:02.929" v="0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picChg chg="add del mod">
          <ac:chgData name="Seohee Yu" userId="4051f0d4ba1c3c84" providerId="LiveId" clId="{CDB65125-1AE6-488A-A7A3-4F86B209CF62}" dt="2020-02-03T11:40:29.087" v="136" actId="478"/>
          <ac:picMkLst>
            <pc:docMk/>
            <pc:sldMk cId="2165752945" sldId="258"/>
            <ac:picMk id="4" creationId="{AC903DEC-946F-4B90-BA86-809CDF0A3884}"/>
          </ac:picMkLst>
        </pc:picChg>
      </pc:sldChg>
      <pc:sldChg chg="addSp delSp modSp add">
        <pc:chgData name="Seohee Yu" userId="4051f0d4ba1c3c84" providerId="LiveId" clId="{CDB65125-1AE6-488A-A7A3-4F86B209CF62}" dt="2020-02-03T12:09:47.438" v="1933"/>
        <pc:sldMkLst>
          <pc:docMk/>
          <pc:sldMk cId="2910773110" sldId="259"/>
        </pc:sldMkLst>
        <pc:spChg chg="del">
          <ac:chgData name="Seohee Yu" userId="4051f0d4ba1c3c84" providerId="LiveId" clId="{CDB65125-1AE6-488A-A7A3-4F86B209CF62}" dt="2020-02-03T12:09:42.857" v="1929" actId="478"/>
          <ac:spMkLst>
            <pc:docMk/>
            <pc:sldMk cId="2910773110" sldId="259"/>
            <ac:spMk id="3" creationId="{F213DFAC-B980-4818-9380-2BD6B2D18F0D}"/>
          </ac:spMkLst>
        </pc:spChg>
        <pc:spChg chg="add mod">
          <ac:chgData name="Seohee Yu" userId="4051f0d4ba1c3c84" providerId="LiveId" clId="{CDB65125-1AE6-488A-A7A3-4F86B209CF62}" dt="2020-02-03T12:03:50.568" v="960" actId="1076"/>
          <ac:spMkLst>
            <pc:docMk/>
            <pc:sldMk cId="2910773110" sldId="259"/>
            <ac:spMk id="10" creationId="{3F4E4665-3A12-4ADD-9349-0466AD9379E9}"/>
          </ac:spMkLst>
        </pc:spChg>
        <pc:spChg chg="add 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21" creationId="{B3C0FE6C-9934-4CDA-9D8C-67C836C2B08B}"/>
          </ac:spMkLst>
        </pc:spChg>
        <pc:spChg chg="del">
          <ac:chgData name="Seohee Yu" userId="4051f0d4ba1c3c84" providerId="LiveId" clId="{CDB65125-1AE6-488A-A7A3-4F86B209CF62}" dt="2020-02-03T12:09:44.993" v="1931" actId="478"/>
          <ac:spMkLst>
            <pc:docMk/>
            <pc:sldMk cId="2910773110" sldId="259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1:59:02.923" v="673" actId="478"/>
          <ac:spMkLst>
            <pc:docMk/>
            <pc:sldMk cId="2910773110" sldId="259"/>
            <ac:spMk id="23" creationId="{2DDA1181-4A81-49F2-AF89-5DA8360B0012}"/>
          </ac:spMkLst>
        </pc:spChg>
        <pc:spChg chg="del mod">
          <ac:chgData name="Seohee Yu" userId="4051f0d4ba1c3c84" providerId="LiveId" clId="{CDB65125-1AE6-488A-A7A3-4F86B209CF62}" dt="2020-02-03T12:01:41.918" v="697" actId="478"/>
          <ac:spMkLst>
            <pc:docMk/>
            <pc:sldMk cId="2910773110" sldId="259"/>
            <ac:spMk id="24" creationId="{FA924531-B695-486B-B66B-3AE8EF5C2EF7}"/>
          </ac:spMkLst>
        </pc:spChg>
        <pc:spChg chg="del mod">
          <ac:chgData name="Seohee Yu" userId="4051f0d4ba1c3c84" providerId="LiveId" clId="{CDB65125-1AE6-488A-A7A3-4F86B209CF62}" dt="2020-02-03T12:01:43.760" v="698" actId="478"/>
          <ac:spMkLst>
            <pc:docMk/>
            <pc:sldMk cId="2910773110" sldId="259"/>
            <ac:spMk id="25" creationId="{634575AB-B042-4970-9377-76BCCED0D0A9}"/>
          </ac:spMkLst>
        </pc:spChg>
        <pc:spChg chg="del mod">
          <ac:chgData name="Seohee Yu" userId="4051f0d4ba1c3c84" providerId="LiveId" clId="{CDB65125-1AE6-488A-A7A3-4F86B209CF62}" dt="2020-02-03T12:09:46.560" v="1932" actId="478"/>
          <ac:spMkLst>
            <pc:docMk/>
            <pc:sldMk cId="2910773110" sldId="259"/>
            <ac:spMk id="26" creationId="{8789D846-C43F-4065-9E99-305107AA0DFD}"/>
          </ac:spMkLst>
        </pc:spChg>
        <pc:spChg chg="del">
          <ac:chgData name="Seohee Yu" userId="4051f0d4ba1c3c84" providerId="LiveId" clId="{CDB65125-1AE6-488A-A7A3-4F86B209CF62}" dt="2020-02-03T11:53:23.474" v="602" actId="478"/>
          <ac:spMkLst>
            <pc:docMk/>
            <pc:sldMk cId="2910773110" sldId="259"/>
            <ac:spMk id="27" creationId="{8A8D20EF-74A5-4DFF-ACEC-B06700D8C3C6}"/>
          </ac:spMkLst>
        </pc:spChg>
        <pc:spChg chg="del">
          <ac:chgData name="Seohee Yu" userId="4051f0d4ba1c3c84" providerId="LiveId" clId="{CDB65125-1AE6-488A-A7A3-4F86B209CF62}" dt="2020-02-03T11:54:27.787" v="606" actId="478"/>
          <ac:spMkLst>
            <pc:docMk/>
            <pc:sldMk cId="2910773110" sldId="259"/>
            <ac:spMk id="28" creationId="{F407C789-3BA0-4D87-96D8-AE1934B6AB20}"/>
          </ac:spMkLst>
        </pc:spChg>
        <pc:spChg chg="add del mod">
          <ac:chgData name="Seohee Yu" userId="4051f0d4ba1c3c84" providerId="LiveId" clId="{CDB65125-1AE6-488A-A7A3-4F86B209CF62}" dt="2020-02-03T11:58:49.219" v="666" actId="478"/>
          <ac:spMkLst>
            <pc:docMk/>
            <pc:sldMk cId="2910773110" sldId="259"/>
            <ac:spMk id="29" creationId="{986ED4D9-B83D-4023-9950-B2C73C90A3E1}"/>
          </ac:spMkLst>
        </pc:spChg>
        <pc:spChg chg="add del mod">
          <ac:chgData name="Seohee Yu" userId="4051f0d4ba1c3c84" providerId="LiveId" clId="{CDB65125-1AE6-488A-A7A3-4F86B209CF62}" dt="2020-02-03T11:58:50.697" v="667" actId="478"/>
          <ac:spMkLst>
            <pc:docMk/>
            <pc:sldMk cId="2910773110" sldId="259"/>
            <ac:spMk id="30" creationId="{343CF366-625D-446F-92E1-D6C366B9B860}"/>
          </ac:spMkLst>
        </pc:spChg>
        <pc:spChg chg="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31" creationId="{5866C11F-D83C-4D2C-B5A3-F7B5B1E82F04}"/>
          </ac:spMkLst>
        </pc:spChg>
        <pc:spChg chg="add del mod">
          <ac:chgData name="Seohee Yu" userId="4051f0d4ba1c3c84" providerId="LiveId" clId="{CDB65125-1AE6-488A-A7A3-4F86B209CF62}" dt="2020-02-03T11:59:04.414" v="674" actId="478"/>
          <ac:spMkLst>
            <pc:docMk/>
            <pc:sldMk cId="2910773110" sldId="259"/>
            <ac:spMk id="32" creationId="{7FB21688-C208-4EF1-B89A-33EA4EAB01B5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0" creationId="{4787665F-74CA-4DE4-B47D-5B901B0AD717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1" creationId="{6F754AF6-0667-4AFF-9FDC-50357FF60F1F}"/>
          </ac:spMkLst>
        </pc:spChg>
        <pc:spChg chg="add mod">
          <ac:chgData name="Seohee Yu" userId="4051f0d4ba1c3c84" providerId="LiveId" clId="{CDB65125-1AE6-488A-A7A3-4F86B209CF62}" dt="2020-02-03T12:04:14.764" v="1028" actId="20577"/>
          <ac:spMkLst>
            <pc:docMk/>
            <pc:sldMk cId="2910773110" sldId="259"/>
            <ac:spMk id="75" creationId="{02DFCA5E-27E6-453B-A74E-8FFA6D4493D2}"/>
          </ac:spMkLst>
        </pc:spChg>
        <pc:spChg chg="mod">
          <ac:chgData name="Seohee Yu" userId="4051f0d4ba1c3c84" providerId="LiveId" clId="{CDB65125-1AE6-488A-A7A3-4F86B209CF62}" dt="2020-02-03T11:58:55.897" v="670" actId="1076"/>
          <ac:spMkLst>
            <pc:docMk/>
            <pc:sldMk cId="2910773110" sldId="259"/>
            <ac:spMk id="168" creationId="{00000000-0000-0000-0000-000000000000}"/>
          </ac:spMkLst>
        </pc:s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7" creationId="{8834A7D0-76B4-45F1-B59D-FD8735D4521F}"/>
          </ac:grpSpMkLst>
        </pc:gr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8" creationId="{37933C1A-A1E4-40BC-B5C7-C6CF8129EF2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9" creationId="{62A18DB4-458D-4405-AF44-ABEAF81A218F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3" creationId="{6FC753D3-1CC9-4143-8D63-97C3D1ABE135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6" creationId="{A1F01CE2-95A0-4E01-9ABC-2AD90DC2A490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39" creationId="{9DD14CBE-E758-4BDB-A672-B7CDDC7B3FD2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42" creationId="{1D009A18-F9C8-49E8-9627-99F27709D40A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5" creationId="{61528372-6386-4D52-A1B0-3AAC747072F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8" creationId="{23283AC6-3562-430E-8391-58AB796E8A62}"/>
          </ac:grpSpMkLst>
        </pc:grpChg>
        <pc:grpChg chg="add del mod">
          <ac:chgData name="Seohee Yu" userId="4051f0d4ba1c3c84" providerId="LiveId" clId="{CDB65125-1AE6-488A-A7A3-4F86B209CF62}" dt="2020-02-03T12:01:21.072" v="694" actId="478"/>
          <ac:grpSpMkLst>
            <pc:docMk/>
            <pc:sldMk cId="2910773110" sldId="259"/>
            <ac:grpSpMk id="51" creationId="{24A023A9-1A17-424D-B03B-0507A1D6A4CA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2" creationId="{520F469D-65FD-44BB-9E35-5AD921231841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3" creationId="{90E91B1B-73D2-490C-AB77-CB5CD2BB8482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58" creationId="{D060D5D5-E08A-46BE-8E7C-1B566F5135B0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59" creationId="{A718E03D-88E9-4712-97C5-2CACC3FC9522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60" creationId="{DD431567-9FA8-4D64-B8D8-65C555EFD17D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5" creationId="{0B6EE787-0C47-406E-9EE2-E8578AB10094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8" creationId="{B38065D2-974A-4949-B0D3-0DE80363A80B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71" creationId="{30FBCA59-67F7-44D1-A13E-0F460157C4C2}"/>
          </ac:grpSpMkLst>
        </pc:grpChg>
        <pc:grpChg chg="add mod">
          <ac:chgData name="Seohee Yu" userId="4051f0d4ba1c3c84" providerId="LiveId" clId="{CDB65125-1AE6-488A-A7A3-4F86B209CF62}" dt="2020-02-03T12:04:27.081" v="1030" actId="1076"/>
          <ac:grpSpMkLst>
            <pc:docMk/>
            <pc:sldMk cId="2910773110" sldId="259"/>
            <ac:grpSpMk id="76" creationId="{BB658F42-DC14-4DB6-8FC1-FFF5E566022F}"/>
          </ac:grpSpMkLst>
        </pc:grpChg>
        <pc:grpChg chg="add">
          <ac:chgData name="Seohee Yu" userId="4051f0d4ba1c3c84" providerId="LiveId" clId="{CDB65125-1AE6-488A-A7A3-4F86B209CF62}" dt="2020-02-03T12:09:47.438" v="1933"/>
          <ac:grpSpMkLst>
            <pc:docMk/>
            <pc:sldMk cId="2910773110" sldId="259"/>
            <ac:grpSpMk id="79" creationId="{E31AD6C2-66E3-4BF8-94CE-E83DD0F5DF10}"/>
          </ac:grpSpMkLst>
        </pc:grp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4" creationId="{6FCAF67A-66D1-4FB3-98D7-360F38EF73C3}"/>
          </ac:cxnSpMkLst>
        </pc:cxn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6" creationId="{CB9FCF60-863F-487E-98DF-70E5CEDE449F}"/>
          </ac:cxnSpMkLst>
        </pc:cxnChg>
      </pc:sldChg>
      <pc:sldChg chg="addSp delSp modSp add">
        <pc:chgData name="Seohee Yu" userId="4051f0d4ba1c3c84" providerId="LiveId" clId="{CDB65125-1AE6-488A-A7A3-4F86B209CF62}" dt="2020-02-03T12:09:39.641" v="1928" actId="478"/>
        <pc:sldMkLst>
          <pc:docMk/>
          <pc:sldMk cId="426380267" sldId="260"/>
        </pc:sldMkLst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3" creationId="{F213DFAC-B980-4818-9380-2BD6B2D18F0D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2" creationId="{DAA91613-EEAE-4547-9607-5C31EFEDD51A}"/>
          </ac:spMkLst>
        </pc:spChg>
        <pc:spChg chg="del">
          <ac:chgData name="Seohee Yu" userId="4051f0d4ba1c3c84" providerId="LiveId" clId="{CDB65125-1AE6-488A-A7A3-4F86B209CF62}" dt="2020-02-03T12:09:39.641" v="1928" actId="478"/>
          <ac:spMkLst>
            <pc:docMk/>
            <pc:sldMk cId="426380267" sldId="260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9:38.818" v="1927" actId="478"/>
          <ac:spMkLst>
            <pc:docMk/>
            <pc:sldMk cId="426380267" sldId="260"/>
            <ac:spMk id="25" creationId="{634575AB-B042-4970-9377-76BCCED0D0A9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7:44.724" v="1655" actId="20577"/>
          <ac:spMkLst>
            <pc:docMk/>
            <pc:sldMk cId="426380267" sldId="260"/>
            <ac:spMk id="113" creationId="{9490F7B2-24D4-43DF-BC16-5D2BC9DDC5EF}"/>
          </ac:spMkLst>
        </pc:spChg>
        <pc:spChg chg="add mod">
          <ac:chgData name="Seohee Yu" userId="4051f0d4ba1c3c84" providerId="LiveId" clId="{CDB65125-1AE6-488A-A7A3-4F86B209CF62}" dt="2020-02-03T12:08:31.152" v="1890"/>
          <ac:spMkLst>
            <pc:docMk/>
            <pc:sldMk cId="426380267" sldId="260"/>
            <ac:spMk id="114" creationId="{6D19EADA-B035-420B-96C1-9EF8F33EC6D5}"/>
          </ac:spMkLst>
        </pc:spChg>
        <pc:spChg chg="mod">
          <ac:chgData name="Seohee Yu" userId="4051f0d4ba1c3c84" providerId="LiveId" clId="{CDB65125-1AE6-488A-A7A3-4F86B209CF62}" dt="2020-02-03T12:05:43.610" v="1065" actId="1076"/>
          <ac:spMkLst>
            <pc:docMk/>
            <pc:sldMk cId="426380267" sldId="260"/>
            <ac:spMk id="168" creationId="{00000000-0000-0000-0000-000000000000}"/>
          </ac:spMkLst>
        </pc:s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9" creationId="{62A18DB4-458D-4405-AF44-ABEAF81A218F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3" creationId="{6FC753D3-1CC9-4143-8D63-97C3D1ABE135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6" creationId="{A1F01CE2-95A0-4E01-9ABC-2AD90DC2A490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5" creationId="{61528372-6386-4D52-A1B0-3AAC747072FC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8" creationId="{23283AC6-3562-430E-8391-58AB796E8A62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3" creationId="{CC6DDDD0-C24A-4BA4-8357-78D447D85180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6" creationId="{867A15CE-3BD3-40AB-98F4-0600DB6FA66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58" creationId="{D060D5D5-E08A-46BE-8E7C-1B566F5135B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5" creationId="{0B6EE787-0C47-406E-9EE2-E8578AB10094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8" creationId="{B38065D2-974A-4949-B0D3-0DE80363A80B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1" creationId="{30FBCA59-67F7-44D1-A13E-0F460157C4C2}"/>
          </ac:grpSpMkLst>
        </pc:grpChg>
        <pc:grpChg chg="add 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5" creationId="{351B9EB0-3D41-4A8E-BFE2-D8841F4BFACF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78" creationId="{C98FCB39-5472-4D8A-8CB9-567CE4C954A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5" creationId="{557F480B-6D38-410B-B379-C4649C5B010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8" creationId="{7A183312-7454-424B-AE04-2CB01B60A6D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1" creationId="{86E666E7-3713-44B4-B722-10B0D89BA801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4" creationId="{87C43750-15FA-47A4-9108-9E487F54C030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7" creationId="{1CF895EC-4CA6-4152-B89B-D57247AF3DC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4" creationId="{D4FC93BE-2AD0-4C63-8B50-5DB9A52D532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7" creationId="{BC0A06C1-CE67-415A-B37B-74D7322B4F12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0" creationId="{7080A62B-4D8E-4B18-8711-1F424C0CAFE5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5" creationId="{24529BFF-1720-4D93-A225-75C98B4F3B80}"/>
          </ac:grpSpMkLst>
        </pc:grpChg>
        <pc:grpChg chg="add">
          <ac:chgData name="Seohee Yu" userId="4051f0d4ba1c3c84" providerId="LiveId" clId="{CDB65125-1AE6-488A-A7A3-4F86B209CF62}" dt="2020-02-03T12:09:36.662" v="1926"/>
          <ac:grpSpMkLst>
            <pc:docMk/>
            <pc:sldMk cId="426380267" sldId="260"/>
            <ac:grpSpMk id="118" creationId="{115C0BB9-7330-4B3F-850C-0CBAD7539EAE}"/>
          </ac:grpSpMkLst>
        </pc:grpChg>
      </pc:sldChg>
      <pc:sldChg chg="addSp delSp modSp add">
        <pc:chgData name="Seohee Yu" userId="4051f0d4ba1c3c84" providerId="LiveId" clId="{CDB65125-1AE6-488A-A7A3-4F86B209CF62}" dt="2020-02-03T12:12:09.763" v="1983"/>
        <pc:sldMkLst>
          <pc:docMk/>
          <pc:sldMk cId="3486386378" sldId="261"/>
        </pc:sldMkLst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3" creationId="{F213DFAC-B980-4818-9380-2BD6B2D18F0D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2" creationId="{DAA91613-EEAE-4547-9607-5C31EFEDD51A}"/>
          </ac:spMkLst>
        </pc:spChg>
        <pc:spChg chg="del mod">
          <ac:chgData name="Seohee Yu" userId="4051f0d4ba1c3c84" providerId="LiveId" clId="{CDB65125-1AE6-488A-A7A3-4F86B209CF62}" dt="2020-02-03T12:09:06.821" v="1897" actId="478"/>
          <ac:spMkLst>
            <pc:docMk/>
            <pc:sldMk cId="3486386378" sldId="261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8:59.345" v="1894" actId="478"/>
          <ac:spMkLst>
            <pc:docMk/>
            <pc:sldMk cId="3486386378" sldId="261"/>
            <ac:spMk id="25" creationId="{634575AB-B042-4970-9377-76BCCED0D0A9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9:23.903" v="1922" actId="14100"/>
          <ac:spMkLst>
            <pc:docMk/>
            <pc:sldMk cId="3486386378" sldId="261"/>
            <ac:spMk id="58" creationId="{CD359A48-3AFD-4163-965E-7A70A2375A30}"/>
          </ac:spMkLst>
        </pc:spChg>
        <pc:spChg chg="add mod">
          <ac:chgData name="Seohee Yu" userId="4051f0d4ba1c3c84" providerId="LiveId" clId="{CDB65125-1AE6-488A-A7A3-4F86B209CF62}" dt="2020-02-03T12:11:45.216" v="1974" actId="20577"/>
          <ac:spMkLst>
            <pc:docMk/>
            <pc:sldMk cId="3486386378" sldId="261"/>
            <ac:spMk id="60" creationId="{B0F55564-5551-4B73-9432-1A6AE5B4FD13}"/>
          </ac:spMkLst>
        </pc:spChg>
        <pc:spChg chg="add mod">
          <ac:chgData name="Seohee Yu" userId="4051f0d4ba1c3c84" providerId="LiveId" clId="{CDB65125-1AE6-488A-A7A3-4F86B209CF62}" dt="2020-02-03T12:12:09.763" v="1983"/>
          <ac:spMkLst>
            <pc:docMk/>
            <pc:sldMk cId="3486386378" sldId="261"/>
            <ac:spMk id="61" creationId="{94E1121A-78B1-4DF4-80B2-2FA57BA754A7}"/>
          </ac:spMkLst>
        </pc:spChg>
        <pc:spChg chg="add mod">
          <ac:chgData name="Seohee Yu" userId="4051f0d4ba1c3c84" providerId="LiveId" clId="{CDB65125-1AE6-488A-A7A3-4F86B209CF62}" dt="2020-02-03T12:12:06.918" v="1982" actId="20577"/>
          <ac:spMkLst>
            <pc:docMk/>
            <pc:sldMk cId="3486386378" sldId="261"/>
            <ac:spMk id="62" creationId="{AD8BF7B3-9E6C-4ACA-98CD-A133A6EC0615}"/>
          </ac:spMkLst>
        </pc:spChg>
        <pc:spChg chg="del">
          <ac:chgData name="Seohee Yu" userId="4051f0d4ba1c3c84" providerId="LiveId" clId="{CDB65125-1AE6-488A-A7A3-4F86B209CF62}" dt="2020-02-03T12:08:57.481" v="1893" actId="478"/>
          <ac:spMkLst>
            <pc:docMk/>
            <pc:sldMk cId="3486386378" sldId="261"/>
            <ac:spMk id="113" creationId="{9490F7B2-24D4-43DF-BC16-5D2BC9DDC5EF}"/>
          </ac:spMkLst>
        </pc:spChg>
        <pc:spChg chg="del">
          <ac:chgData name="Seohee Yu" userId="4051f0d4ba1c3c84" providerId="LiveId" clId="{CDB65125-1AE6-488A-A7A3-4F86B209CF62}" dt="2020-02-03T12:08:54.289" v="1892" actId="478"/>
          <ac:spMkLst>
            <pc:docMk/>
            <pc:sldMk cId="3486386378" sldId="261"/>
            <ac:spMk id="114" creationId="{6D19EADA-B035-420B-96C1-9EF8F33EC6D5}"/>
          </ac:spMkLst>
        </pc:spChg>
        <pc:grpChg chg="add mod">
          <ac:chgData name="Seohee Yu" userId="4051f0d4ba1c3c84" providerId="LiveId" clId="{CDB65125-1AE6-488A-A7A3-4F86B209CF62}" dt="2020-02-03T12:09:31.607" v="1924" actId="14100"/>
          <ac:grpSpMkLst>
            <pc:docMk/>
            <pc:sldMk cId="3486386378" sldId="261"/>
            <ac:grpSpMk id="2" creationId="{5DC6FCF7-2129-40C5-8F06-D9B3D36A3E3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78" creationId="{C98FCB39-5472-4D8A-8CB9-567CE4C954A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5" creationId="{557F480B-6D38-410B-B379-C4649C5B010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8" creationId="{7A183312-7454-424B-AE04-2CB01B60A6D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1" creationId="{86E666E7-3713-44B4-B722-10B0D89BA801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4" creationId="{87C43750-15FA-47A4-9108-9E487F54C030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7" creationId="{1CF895EC-4CA6-4152-B89B-D57247AF3DC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4" creationId="{D4FC93BE-2AD0-4C63-8B50-5DB9A52D532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7" creationId="{BC0A06C1-CE67-415A-B37B-74D7322B4F12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0" creationId="{7080A62B-4D8E-4B18-8711-1F424C0CAFE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5" creationId="{24529BFF-1720-4D93-A225-75C98B4F3B8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404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3629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109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192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351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9325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5583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8091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7044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968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7205790"/>
              </p:ext>
            </p:extLst>
          </p:nvPr>
        </p:nvGraphicFramePr>
        <p:xfrm>
          <a:off x="131600" y="115759"/>
          <a:ext cx="50690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7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14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admin_a_sh_umain_security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투자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24" y="2281286"/>
            <a:ext cx="585051" cy="270586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153" y="2308003"/>
            <a:ext cx="799137" cy="237838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3025" y="2301468"/>
            <a:ext cx="501857" cy="25456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05908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73;g7c553259d1_0_81"/>
          <p:cNvSpPr/>
          <p:nvPr/>
        </p:nvSpPr>
        <p:spPr>
          <a:xfrm>
            <a:off x="6794409" y="1837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08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52619047"/>
              </p:ext>
            </p:extLst>
          </p:nvPr>
        </p:nvGraphicFramePr>
        <p:xfrm>
          <a:off x="131600" y="115759"/>
          <a:ext cx="5406553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2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4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admin_a_sh_umain_reward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err="1" smtClean="0"/>
              <a:t>리워드</a:t>
            </a:r>
            <a:r>
              <a:rPr lang="ko-KR" altLang="en-US" sz="1500" b="1" dirty="0" smtClean="0"/>
              <a:t>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334" y="2270762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463" y="2297479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335" y="2290944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41421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45759" y="18367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89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7993762"/>
              </p:ext>
            </p:extLst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admin_a_sh_usermain_new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새로운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559" y="2253978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688" y="2280695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560" y="2274160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88550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73650" y="181855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89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solidFill>
            <a:srgbClr val="DC7F0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71479" y="4265612"/>
            <a:ext cx="2605150" cy="1774736"/>
            <a:chOff x="2894241" y="4313237"/>
            <a:chExt cx="2605150" cy="177473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8387" y="4313237"/>
              <a:ext cx="2591004" cy="34998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8387" y="4808932"/>
              <a:ext cx="2591004" cy="32956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8387" y="5284214"/>
              <a:ext cx="2591004" cy="33239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94241" y="5762329"/>
              <a:ext cx="2605150" cy="325644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4710820" y="156485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 smtClean="0">
                <a:solidFill>
                  <a:schemeClr val="bg2"/>
                </a:solidFill>
              </a:rPr>
              <a:t>나중에하기</a:t>
            </a:r>
            <a:endParaRPr lang="ko-KR" altLang="en-US" sz="1000" b="1" dirty="0">
              <a:solidFill>
                <a:schemeClr val="bg2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1997679"/>
            <a:ext cx="1987122" cy="1987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68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176358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7533814"/>
              </p:ext>
            </p:extLst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55762"/>
              </p:ext>
            </p:extLst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71168" y="1683553"/>
            <a:ext cx="1216890" cy="273497"/>
          </a:xfrm>
          <a:prstGeom prst="rect">
            <a:avLst/>
          </a:prstGeom>
          <a:noFill/>
          <a:ln w="28575">
            <a:solidFill>
              <a:srgbClr val="DC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rgbClr val="DC7F0D"/>
                </a:solidFill>
              </a:rPr>
              <a:t>펀딩오픈신청하기</a:t>
            </a:r>
            <a:endParaRPr lang="ko-KR" altLang="en-US" sz="1000" b="1" dirty="0">
              <a:solidFill>
                <a:srgbClr val="DC7F0D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7767" y="1679543"/>
            <a:ext cx="601362" cy="2775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18541"/>
              </p:ext>
            </p:extLst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70059"/>
              </p:ext>
            </p:extLst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04861"/>
              </p:ext>
            </p:extLst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19733"/>
              </p:ext>
            </p:extLst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83843"/>
              </p:ext>
            </p:extLst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563211" y="5982547"/>
            <a:ext cx="541818" cy="477983"/>
          </a:xfrm>
          <a:prstGeom prst="ellipse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형 설명선 28"/>
          <p:cNvSpPr/>
          <p:nvPr/>
        </p:nvSpPr>
        <p:spPr>
          <a:xfrm>
            <a:off x="7667914" y="6068423"/>
            <a:ext cx="341938" cy="281616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547724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000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00577786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이미지 전환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이미지가 해당방향으로 이동하면서 화면 노출 이미지 전환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등록시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자동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정보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회사명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소개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멘트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모금액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디데이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799493" y="20714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217369" y="1863025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FC753D3-1CC9-4143-8D63-97C3D1ABE135}"/>
              </a:ext>
            </a:extLst>
          </p:cNvPr>
          <p:cNvGrpSpPr/>
          <p:nvPr/>
        </p:nvGrpSpPr>
        <p:grpSpPr>
          <a:xfrm>
            <a:off x="3224804" y="1863025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A1F01CE2-95A0-4E01-9ABC-2AD90DC2A490}"/>
              </a:ext>
            </a:extLst>
          </p:cNvPr>
          <p:cNvGrpSpPr/>
          <p:nvPr/>
        </p:nvGrpSpPr>
        <p:grpSpPr>
          <a:xfrm>
            <a:off x="5164190" y="1863025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61528372-6386-4D52-A1B0-3AAC747072FC}"/>
              </a:ext>
            </a:extLst>
          </p:cNvPr>
          <p:cNvGrpSpPr/>
          <p:nvPr/>
        </p:nvGrpSpPr>
        <p:grpSpPr>
          <a:xfrm>
            <a:off x="3230238" y="1870906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23283AC6-3562-430E-8391-58AB796E8A62}"/>
              </a:ext>
            </a:extLst>
          </p:cNvPr>
          <p:cNvGrpSpPr/>
          <p:nvPr/>
        </p:nvGrpSpPr>
        <p:grpSpPr>
          <a:xfrm>
            <a:off x="5164190" y="1870906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D060D5D5-E08A-46BE-8E7C-1B566F5135B0}"/>
              </a:ext>
            </a:extLst>
          </p:cNvPr>
          <p:cNvGrpSpPr/>
          <p:nvPr/>
        </p:nvGrpSpPr>
        <p:grpSpPr>
          <a:xfrm>
            <a:off x="1217368" y="3992566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xmlns="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0B6EE787-0C47-406E-9EE2-E8578AB10094}"/>
              </a:ext>
            </a:extLst>
          </p:cNvPr>
          <p:cNvGrpSpPr/>
          <p:nvPr/>
        </p:nvGrpSpPr>
        <p:grpSpPr>
          <a:xfrm>
            <a:off x="3224803" y="3992566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B38065D2-974A-4949-B0D3-0DE80363A80B}"/>
              </a:ext>
            </a:extLst>
          </p:cNvPr>
          <p:cNvGrpSpPr/>
          <p:nvPr/>
        </p:nvGrpSpPr>
        <p:grpSpPr>
          <a:xfrm>
            <a:off x="5164189" y="3992566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30FBCA59-67F7-44D1-A13E-0F460157C4C2}"/>
              </a:ext>
            </a:extLst>
          </p:cNvPr>
          <p:cNvGrpSpPr/>
          <p:nvPr/>
        </p:nvGrpSpPr>
        <p:grpSpPr>
          <a:xfrm>
            <a:off x="3230237" y="4000447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F4E4665-3A12-4ADD-9349-0466AD9379E9}"/>
              </a:ext>
            </a:extLst>
          </p:cNvPr>
          <p:cNvSpPr/>
          <p:nvPr/>
        </p:nvSpPr>
        <p:spPr>
          <a:xfrm>
            <a:off x="1138404" y="155006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투자 </a:t>
            </a:r>
            <a:r>
              <a:rPr lang="ko-KR" altLang="en-US" sz="1000" dirty="0" smtClean="0"/>
              <a:t>프로젝트</a:t>
            </a:r>
            <a:endParaRPr lang="en-US" altLang="ko-KR" sz="10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3" y="364172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/>
              <a:t>리워드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프로젝트</a:t>
            </a:r>
            <a:endParaRPr lang="en-US" altLang="ko-KR" sz="1000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BB658F42-DC14-4DB6-8FC1-FFF5E566022F}"/>
              </a:ext>
            </a:extLst>
          </p:cNvPr>
          <p:cNvGrpSpPr/>
          <p:nvPr/>
        </p:nvGrpSpPr>
        <p:grpSpPr>
          <a:xfrm>
            <a:off x="5164189" y="3995105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이등변 삼각형 1"/>
          <p:cNvSpPr/>
          <p:nvPr/>
        </p:nvSpPr>
        <p:spPr>
          <a:xfrm rot="5400000">
            <a:off x="7145180" y="2522939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 flipH="1">
            <a:off x="850740" y="2522940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5400000">
            <a:off x="7145179" y="4671701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 flipH="1">
            <a:off x="850739" y="464439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2" y="5990322"/>
            <a:ext cx="6046817" cy="60562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4" y="580266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새로운</a:t>
            </a:r>
            <a:r>
              <a:rPr lang="ko-KR" altLang="en-US" sz="1000" dirty="0" smtClean="0"/>
              <a:t> 프로젝트</a:t>
            </a:r>
            <a:endParaRPr lang="en-US" altLang="ko-KR" sz="1000" dirty="0"/>
          </a:p>
        </p:txBody>
      </p:sp>
      <p:sp>
        <p:nvSpPr>
          <p:cNvPr id="174" name="Google Shape;174;g7c553259d1_0_81"/>
          <p:cNvSpPr/>
          <p:nvPr/>
        </p:nvSpPr>
        <p:spPr>
          <a:xfrm>
            <a:off x="3953001" y="191354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6663350" y="32385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107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3599051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9684405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회사정보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고객센터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앱다운로드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lang="ko-KR" altLang="en-US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스캔시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다운로드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투자위험 고지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1CF895EC-4CA6-4152-B89B-D57247AF3DCC}"/>
              </a:ext>
            </a:extLst>
          </p:cNvPr>
          <p:cNvGrpSpPr/>
          <p:nvPr/>
        </p:nvGrpSpPr>
        <p:grpSpPr>
          <a:xfrm>
            <a:off x="1271431" y="3048153"/>
            <a:ext cx="1780907" cy="1536646"/>
            <a:chOff x="1279669" y="2693732"/>
            <a:chExt cx="1780907" cy="153664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324579E0-3142-4FB3-BA76-6620FE1898E7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xmlns="" id="{6F7A6A4C-FC77-430A-B8F6-6B0590C6CD41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52596166-8ACC-4581-9CD9-D6258C11DB36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C4DB67EA-01B0-42C4-8288-B2C017929EBA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xmlns="" id="{833D6AF0-DA8D-4DB5-9AAE-E7CB20A33157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xmlns="" id="{B7FCA576-CF77-4CB9-AD25-76E5AFEC6DB3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D4FC93BE-2AD0-4C63-8B50-5DB9A52D5329}"/>
              </a:ext>
            </a:extLst>
          </p:cNvPr>
          <p:cNvGrpSpPr/>
          <p:nvPr/>
        </p:nvGrpSpPr>
        <p:grpSpPr>
          <a:xfrm>
            <a:off x="3278866" y="3048153"/>
            <a:ext cx="1771441" cy="1536646"/>
            <a:chOff x="1289135" y="2693732"/>
            <a:chExt cx="1771441" cy="153664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3792232A-9A16-4AF4-BC51-42F275557B4E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62E392C7-7617-46DF-A821-C75943DA00AB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BC0A06C1-CE67-415A-B37B-74D7322B4F12}"/>
              </a:ext>
            </a:extLst>
          </p:cNvPr>
          <p:cNvGrpSpPr/>
          <p:nvPr/>
        </p:nvGrpSpPr>
        <p:grpSpPr>
          <a:xfrm>
            <a:off x="5218252" y="3048153"/>
            <a:ext cx="1771441" cy="1536646"/>
            <a:chOff x="1289135" y="2693732"/>
            <a:chExt cx="1771441" cy="153664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F4147114-6A0B-4928-AAC1-CD08B4CF4064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70B2FBF0-8250-4DE5-A887-B582B056F8BC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7080A62B-4D8E-4B18-8711-1F424C0CAFE5}"/>
              </a:ext>
            </a:extLst>
          </p:cNvPr>
          <p:cNvGrpSpPr/>
          <p:nvPr/>
        </p:nvGrpSpPr>
        <p:grpSpPr>
          <a:xfrm>
            <a:off x="3284300" y="3056034"/>
            <a:ext cx="1780907" cy="872780"/>
            <a:chOff x="1279669" y="2701613"/>
            <a:chExt cx="1780907" cy="872780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91C05B51-07C0-4CBB-A1F1-72B73F556FFC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C3CDA679-5C4A-413C-B62D-3A69028B3D14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6D19EADA-B035-420B-96C1-9EF8F33EC6D5}"/>
              </a:ext>
            </a:extLst>
          </p:cNvPr>
          <p:cNvSpPr/>
          <p:nvPr/>
        </p:nvSpPr>
        <p:spPr>
          <a:xfrm>
            <a:off x="1192466" y="2697309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다가올 </a:t>
            </a:r>
            <a:r>
              <a:rPr lang="ko-KR" altLang="en-US" sz="1000" dirty="0" err="1"/>
              <a:t>펀딩</a:t>
            </a:r>
            <a:r>
              <a:rPr lang="ko-KR" altLang="en-US" sz="1000" dirty="0"/>
              <a:t> </a:t>
            </a:r>
            <a:r>
              <a:rPr lang="ko-KR" altLang="en-US" sz="1000" dirty="0" err="1" smtClean="0"/>
              <a:t>미리보기</a:t>
            </a:r>
            <a:endParaRPr lang="en-US" altLang="ko-KR" sz="1000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24529BFF-1720-4D93-A225-75C98B4F3B80}"/>
              </a:ext>
            </a:extLst>
          </p:cNvPr>
          <p:cNvGrpSpPr/>
          <p:nvPr/>
        </p:nvGrpSpPr>
        <p:grpSpPr>
          <a:xfrm>
            <a:off x="5218252" y="3050692"/>
            <a:ext cx="1780907" cy="872780"/>
            <a:chOff x="1279669" y="2701613"/>
            <a:chExt cx="1780907" cy="87278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xmlns="" id="{03516341-6A1F-4D1E-9B5D-950B0D88F904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xmlns="" id="{A00426B0-A791-4143-8821-D449618EE0DE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이등변 삼각형 59"/>
          <p:cNvSpPr/>
          <p:nvPr/>
        </p:nvSpPr>
        <p:spPr>
          <a:xfrm rot="5400000">
            <a:off x="7199242" y="387557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6200000" flipH="1">
            <a:off x="904802" y="3848263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0" y="1289960"/>
            <a:ext cx="6644647" cy="1137523"/>
          </a:xfrm>
          <a:prstGeom prst="rect">
            <a:avLst/>
          </a:prstGeom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77995"/>
              </p:ext>
            </p:extLst>
          </p:nvPr>
        </p:nvGraphicFramePr>
        <p:xfrm>
          <a:off x="167479" y="5381613"/>
          <a:ext cx="8022675" cy="124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675"/>
              </a:tblGrid>
              <a:tr h="81600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2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투자위험고지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비상장기업 투자는 원금 손실의 가능성이 크니 </a:t>
                      </a:r>
                      <a:r>
                        <a:rPr lang="ko-KR" altLang="en-US" sz="700" u="sng" dirty="0" smtClean="0">
                          <a:solidFill>
                            <a:schemeClr val="bg1"/>
                          </a:solidFill>
                        </a:rPr>
                        <a:t>투자 위험 안내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꼭 확인하세요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</a:t>
                      </a:r>
                      <a:r>
                        <a:rPr lang="ko-KR" altLang="en-US" sz="7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딩</a:t>
                      </a:r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크라우드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펀딩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플랫폼을 제공하는 중개자로 자금을 모집하는 당사자가 아니며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투자손실의 위험을 보전하거나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보상품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제공을 보장해 드리지 못합니다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70841"/>
              </p:ext>
            </p:extLst>
          </p:nvPr>
        </p:nvGraphicFramePr>
        <p:xfrm>
          <a:off x="2131720" y="5460990"/>
          <a:ext cx="196010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34"/>
                <a:gridCol w="1253367"/>
              </a:tblGrid>
              <a:tr h="144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Fun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</a:rPr>
                        <a:t>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㈜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1269705" y="5449356"/>
            <a:ext cx="695141" cy="634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67744"/>
              </p:ext>
            </p:extLst>
          </p:nvPr>
        </p:nvGraphicFramePr>
        <p:xfrm>
          <a:off x="4258696" y="5428788"/>
          <a:ext cx="1215339" cy="4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9"/>
              </a:tblGrid>
              <a:tr h="2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: ezen2@gmail.com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9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고객센터 </a:t>
                      </a:r>
                      <a:r>
                        <a:rPr lang="en-US" altLang="ko-KR" sz="700" dirty="0" smtClean="0"/>
                        <a:t>: 0000-0000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728997" y="5460990"/>
            <a:ext cx="1283303" cy="704330"/>
            <a:chOff x="5714630" y="5510356"/>
            <a:chExt cx="1283303" cy="70433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824" y="5510356"/>
              <a:ext cx="497206" cy="49720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0727" y="5510356"/>
              <a:ext cx="497206" cy="4972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714630" y="6014631"/>
              <a:ext cx="72327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 err="1" smtClean="0"/>
                <a:t>안드로이드앱</a:t>
              </a:r>
              <a:endParaRPr lang="ko-KR" altLang="en-US" sz="7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525551" y="6014631"/>
              <a:ext cx="44755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/>
                <a:t>IOS </a:t>
              </a:r>
              <a:r>
                <a:rPr lang="ko-KR" altLang="en-US" sz="700" dirty="0" err="1" smtClean="0"/>
                <a:t>앱</a:t>
              </a:r>
              <a:endParaRPr lang="ko-KR" altLang="en-US" sz="7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833445" y="52870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810738" y="51020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872559" y="592680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63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9208347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admin_a_sh_login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26285786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 삽입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lang="en-US" altLang="ko-KR" sz="16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971800" y="3777456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800" y="3181350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1800" y="4335912"/>
            <a:ext cx="2362200" cy="400050"/>
          </a:xfrm>
          <a:prstGeom prst="rect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</a:rPr>
              <a:t>로그인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1300" y="2570163"/>
            <a:ext cx="2362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1132868" y="19571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;g7c553259d1_0_81"/>
          <p:cNvSpPr/>
          <p:nvPr/>
        </p:nvSpPr>
        <p:spPr>
          <a:xfrm>
            <a:off x="2478600" y="43736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67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995695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5569824"/>
              </p:ext>
            </p:extLst>
          </p:nvPr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1" name="Google Shape;174;g7c553259d1_0_81"/>
          <p:cNvSpPr/>
          <p:nvPr/>
        </p:nvSpPr>
        <p:spPr>
          <a:xfrm>
            <a:off x="6331337" y="13482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95933251"/>
              </p:ext>
            </p:extLst>
          </p:nvPr>
        </p:nvGraphicFramePr>
        <p:xfrm>
          <a:off x="8509686" y="1289960"/>
          <a:ext cx="3532000" cy="46033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드롭다운하여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세부 메뉴 표시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접속자명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접속자명 표시 및 삼각형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로그아웃 버튼 표시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01824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73;g7c553259d1_0_81"/>
          <p:cNvSpPr/>
          <p:nvPr/>
        </p:nvSpPr>
        <p:spPr>
          <a:xfrm>
            <a:off x="1409093" y="18871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96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7960938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00339112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배너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배너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43745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619125"/>
                <a:gridCol w="2638425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주식회사 메탈로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체인파트너스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삼성전자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이젠컴퓨터아카데미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3419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슬라이드 배너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762096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89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31297428"/>
              </p:ext>
            </p:extLst>
          </p:nvPr>
        </p:nvGraphicFramePr>
        <p:xfrm>
          <a:off x="131600" y="115759"/>
          <a:ext cx="51452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0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68886224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업로드하기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위해 체크 필요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업로드된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컨텐츠는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배경에 음영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업로드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업로드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체크박스에 체크되어있는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추가 업로드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내리기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내리기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메인화면에서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제거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추천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sp>
        <p:nvSpPr>
          <p:cNvPr id="50" name="Google Shape;173;g7c553259d1_0_81"/>
          <p:cNvSpPr/>
          <p:nvPr/>
        </p:nvSpPr>
        <p:spPr>
          <a:xfrm>
            <a:off x="1909486" y="2885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1899" y="2538515"/>
            <a:ext cx="1547626" cy="1765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174;g7c553259d1_0_81"/>
          <p:cNvSpPr/>
          <p:nvPr/>
        </p:nvSpPr>
        <p:spPr>
          <a:xfrm>
            <a:off x="7559749" y="1862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968" y="2260651"/>
            <a:ext cx="585051" cy="27058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87368"/>
            <a:ext cx="799137" cy="237838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80833"/>
            <a:ext cx="501857" cy="254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48441" y="2666967"/>
            <a:ext cx="1379044" cy="1629572"/>
            <a:chOff x="2348441" y="2666967"/>
            <a:chExt cx="1379044" cy="1629572"/>
          </a:xfrm>
        </p:grpSpPr>
        <p:sp>
          <p:nvSpPr>
            <p:cNvPr id="12" name="직사각형 11"/>
            <p:cNvSpPr/>
            <p:nvPr/>
          </p:nvSpPr>
          <p:spPr>
            <a:xfrm>
              <a:off x="2477553" y="4081095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등록일 </a:t>
              </a:r>
              <a:r>
                <a:rPr lang="en-US" altLang="ko-KR" sz="800" dirty="0" smtClean="0"/>
                <a:t>: 2020-01-25</a:t>
              </a:r>
              <a:endParaRPr lang="en-US" altLang="ko-KR" sz="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348441" y="2666967"/>
              <a:ext cx="1379044" cy="1362109"/>
              <a:chOff x="2348441" y="2666967"/>
              <a:chExt cx="1379044" cy="136210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xmlns="" id="{62A18DB4-458D-4405-AF44-ABEAF81A218F}"/>
                  </a:ext>
                </a:extLst>
              </p:cNvPr>
              <p:cNvGrpSpPr/>
              <p:nvPr/>
            </p:nvGrpSpPr>
            <p:grpSpPr>
              <a:xfrm>
                <a:off x="2348441" y="2666967"/>
                <a:ext cx="1379044" cy="1362109"/>
                <a:chOff x="1289132" y="2322971"/>
                <a:chExt cx="2079370" cy="2500041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xmlns="" id="{8834A7D0-76B4-45F1-B59D-FD8735D4521F}"/>
                    </a:ext>
                  </a:extLst>
                </p:cNvPr>
                <p:cNvGrpSpPr/>
                <p:nvPr/>
              </p:nvGrpSpPr>
              <p:grpSpPr>
                <a:xfrm>
                  <a:off x="1289133" y="2322975"/>
                  <a:ext cx="2079369" cy="2500037"/>
                  <a:chOff x="1289133" y="2322975"/>
                  <a:chExt cx="2079369" cy="2500037"/>
                </a:xfrm>
              </p:grpSpPr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xmlns="" id="{5866C11F-D83C-4D2C-B5A3-F7B5B1E82F04}"/>
                      </a:ext>
                    </a:extLst>
                  </p:cNvPr>
                  <p:cNvSpPr/>
                  <p:nvPr/>
                </p:nvSpPr>
                <p:spPr>
                  <a:xfrm>
                    <a:off x="1289133" y="3563712"/>
                    <a:ext cx="2079369" cy="1259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주식회사 메탈로</a:t>
                    </a: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700" dirty="0" smtClean="0">
                        <a:solidFill>
                          <a:schemeClr val="tx1"/>
                        </a:solidFill>
                      </a:rPr>
                      <a:t>눈앞에서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직접 연주하는 듯한 생생함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메탈로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VINCENT&gt; </a:t>
                    </a:r>
                  </a:p>
                  <a:p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149% |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리워드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| D-18</a:t>
                    </a: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xmlns="" id="{B3C0FE6C-9934-4CDA-9D8C-67C836C2B08B}"/>
                      </a:ext>
                    </a:extLst>
                  </p:cNvPr>
                  <p:cNvSpPr/>
                  <p:nvPr/>
                </p:nvSpPr>
                <p:spPr>
                  <a:xfrm>
                    <a:off x="1289135" y="2322975"/>
                    <a:ext cx="2079367" cy="12407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xmlns="" id="{37933C1A-A1E4-40BC-B5C7-C6CF8129EF2C}"/>
                    </a:ext>
                  </a:extLst>
                </p:cNvPr>
                <p:cNvGrpSpPr/>
                <p:nvPr/>
              </p:nvGrpSpPr>
              <p:grpSpPr>
                <a:xfrm>
                  <a:off x="1289132" y="2322971"/>
                  <a:ext cx="2079370" cy="1259303"/>
                  <a:chOff x="1289132" y="2322971"/>
                  <a:chExt cx="2079370" cy="1259303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xmlns="" id="{6FCAF67A-66D1-4FB3-98D7-360F38EF73C3}"/>
                      </a:ext>
                    </a:extLst>
                  </p:cNvPr>
                  <p:cNvCxnSpPr/>
                  <p:nvPr/>
                </p:nvCxnSpPr>
                <p:spPr>
                  <a:xfrm>
                    <a:off x="1289132" y="2322973"/>
                    <a:ext cx="2079370" cy="12593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xmlns="" id="{CB9FCF60-863F-487E-98DF-70E5CEDE44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89138" y="2322971"/>
                    <a:ext cx="2079364" cy="125142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Google Shape;174;g7c553259d1_0_81"/>
              <p:cNvSpPr/>
              <p:nvPr/>
            </p:nvSpPr>
            <p:spPr>
              <a:xfrm>
                <a:off x="2907270" y="2882075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48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1482</Words>
  <Application>Microsoft Office PowerPoint</Application>
  <PresentationFormat>와이드스크린</PresentationFormat>
  <Paragraphs>489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47</cp:revision>
  <dcterms:created xsi:type="dcterms:W3CDTF">2020-01-16T07:12:04Z</dcterms:created>
  <dcterms:modified xsi:type="dcterms:W3CDTF">2020-02-04T05:42:57Z</dcterms:modified>
</cp:coreProperties>
</file>