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32E9-08D9-49EE-8EF8-CE0A0967D34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13A9-2121-4EAF-900F-6BB590DB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03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0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4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EDB3-AE2D-48EC-95AA-65CAE85E2C33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36023" y="584480"/>
            <a:ext cx="4831976" cy="2387600"/>
          </a:xfrm>
        </p:spPr>
        <p:txBody>
          <a:bodyPr/>
          <a:lstStyle/>
          <a:p>
            <a:r>
              <a:rPr lang="en-US" altLang="ko-KR" dirty="0" smtClean="0"/>
              <a:t>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36577" y="3826120"/>
            <a:ext cx="1207477" cy="261864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/>
              <a:t>권기범</a:t>
            </a:r>
            <a:endParaRPr lang="ko-KR" altLang="en-US" dirty="0"/>
          </a:p>
          <a:p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r>
              <a:rPr lang="ko-KR" altLang="en-US" dirty="0" smtClean="0"/>
              <a:t>김현태</a:t>
            </a:r>
            <a:endParaRPr lang="en-US" altLang="ko-KR" dirty="0" smtClean="0"/>
          </a:p>
          <a:p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r>
              <a:rPr lang="ko-KR" altLang="en-US" dirty="0" err="1" smtClean="0"/>
              <a:t>이형준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5" y="996462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6354" y="3112477"/>
            <a:ext cx="50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를 통한 다수로부터 소규모 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 모음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4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기능 흐름도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요구 사항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기능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화면 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 흐름도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45" y="3169561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48406" y="1089595"/>
            <a:ext cx="74596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-KR" altLang="en-US" sz="1300" b="1" dirty="0" smtClean="0"/>
              <a:t>메이커</a:t>
            </a:r>
            <a:endParaRPr lang="en-US" altLang="ko" sz="1300" b="1" dirty="0"/>
          </a:p>
          <a:p>
            <a:pPr algn="ctr"/>
            <a:r>
              <a:rPr lang="ko" altLang="en-US" sz="1300" b="1" dirty="0"/>
              <a:t>회원</a:t>
            </a:r>
            <a:endParaRPr sz="1300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2183427" y="5103923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로그인 </a:t>
            </a:r>
            <a:r>
              <a:rPr lang="en-US" altLang="ko" sz="1300" dirty="0" smtClean="0"/>
              <a:t>/ </a:t>
            </a:r>
            <a:r>
              <a:rPr lang="ko" altLang="en-US" sz="1300" dirty="0" smtClean="0"/>
              <a:t>회원가입</a:t>
            </a:r>
            <a:endParaRPr sz="1300" dirty="0"/>
          </a:p>
        </p:txBody>
      </p:sp>
      <p:sp>
        <p:nvSpPr>
          <p:cNvPr id="64" name="Google Shape;64;p13"/>
          <p:cNvSpPr/>
          <p:nvPr/>
        </p:nvSpPr>
        <p:spPr>
          <a:xfrm>
            <a:off x="2183427" y="1791359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/>
              <a:t>프로젝트 확인</a:t>
            </a:r>
            <a:endParaRPr sz="1300" dirty="0"/>
          </a:p>
        </p:txBody>
      </p:sp>
      <p:sp>
        <p:nvSpPr>
          <p:cNvPr id="65" name="Google Shape;65;p13"/>
          <p:cNvSpPr/>
          <p:nvPr/>
        </p:nvSpPr>
        <p:spPr>
          <a:xfrm>
            <a:off x="2183427" y="2343453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/>
              <a:t>관심 프로젝트 등록</a:t>
            </a:r>
            <a:endParaRPr sz="1300" dirty="0"/>
          </a:p>
        </p:txBody>
      </p:sp>
      <p:sp>
        <p:nvSpPr>
          <p:cNvPr id="66" name="Google Shape;66;p13"/>
          <p:cNvSpPr/>
          <p:nvPr/>
        </p:nvSpPr>
        <p:spPr>
          <a:xfrm>
            <a:off x="2183427" y="2895547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/>
              <a:t>프로젝트 펀딩</a:t>
            </a:r>
            <a:endParaRPr sz="1300" dirty="0"/>
          </a:p>
        </p:txBody>
      </p:sp>
      <p:sp>
        <p:nvSpPr>
          <p:cNvPr id="67" name="Google Shape;67;p13"/>
          <p:cNvSpPr/>
          <p:nvPr/>
        </p:nvSpPr>
        <p:spPr>
          <a:xfrm>
            <a:off x="2183427" y="109477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프로젝트 제작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투자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리워드</a:t>
            </a:r>
            <a:r>
              <a:rPr lang="en-US" altLang="ko-KR" sz="1300" dirty="0" smtClean="0"/>
              <a:t>)</a:t>
            </a:r>
            <a:endParaRPr sz="1300" dirty="0"/>
          </a:p>
        </p:txBody>
      </p:sp>
      <p:sp>
        <p:nvSpPr>
          <p:cNvPr id="68" name="Google Shape;68;p13"/>
          <p:cNvSpPr/>
          <p:nvPr/>
        </p:nvSpPr>
        <p:spPr>
          <a:xfrm>
            <a:off x="2183427" y="661571"/>
            <a:ext cx="2583200" cy="47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 dirty="0" smtClean="0"/>
              <a:t>투자 수익 분배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리워드</a:t>
            </a:r>
            <a:r>
              <a:rPr lang="ko-KR" altLang="en-US" sz="1300" dirty="0" smtClean="0"/>
              <a:t> 제공</a:t>
            </a:r>
            <a:endParaRPr sz="1300" dirty="0"/>
          </a:p>
        </p:txBody>
      </p:sp>
      <p:sp>
        <p:nvSpPr>
          <p:cNvPr id="69" name="Google Shape;69;p13"/>
          <p:cNvSpPr/>
          <p:nvPr/>
        </p:nvSpPr>
        <p:spPr>
          <a:xfrm>
            <a:off x="2183427" y="3447641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>
                <a:solidFill>
                  <a:schemeClr val="dk1"/>
                </a:solidFill>
              </a:rPr>
              <a:t>프로젝트 신고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183427" y="4551829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예치금 결제</a:t>
            </a:r>
            <a:endParaRPr sz="13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" altLang="en-US" sz="1300" b="1"/>
              <a:t>관리자</a:t>
            </a:r>
            <a:endParaRPr sz="1300" b="1"/>
          </a:p>
        </p:txBody>
      </p:sp>
      <p:sp>
        <p:nvSpPr>
          <p:cNvPr id="73" name="Google Shape;73;p13"/>
          <p:cNvSpPr/>
          <p:nvPr/>
        </p:nvSpPr>
        <p:spPr>
          <a:xfrm>
            <a:off x="2183427" y="5656020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개인정보관리</a:t>
            </a:r>
            <a:endParaRPr sz="1300" dirty="0"/>
          </a:p>
        </p:txBody>
      </p:sp>
      <p:sp>
        <p:nvSpPr>
          <p:cNvPr id="74" name="Google Shape;74;p13"/>
          <p:cNvSpPr/>
          <p:nvPr/>
        </p:nvSpPr>
        <p:spPr>
          <a:xfrm>
            <a:off x="5025321" y="6337120"/>
            <a:ext cx="1336000" cy="36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/>
              <a:t>실시간 채팅</a:t>
            </a:r>
            <a:endParaRPr sz="1300" dirty="0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10192833" y="969435"/>
            <a:ext cx="1055734" cy="1469232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3"/>
          <p:cNvSpPr/>
          <p:nvPr/>
        </p:nvSpPr>
        <p:spPr>
          <a:xfrm>
            <a:off x="2183427" y="3999735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/>
              <a:t>게시판 확인</a:t>
            </a:r>
            <a:endParaRPr lang="en-US" altLang="ko-KR" sz="1300" dirty="0"/>
          </a:p>
        </p:txBody>
      </p:sp>
      <p:sp>
        <p:nvSpPr>
          <p:cNvPr id="102" name="Google Shape;102;p13"/>
          <p:cNvSpPr/>
          <p:nvPr/>
        </p:nvSpPr>
        <p:spPr>
          <a:xfrm>
            <a:off x="8323233" y="7134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메인화면 관리</a:t>
            </a:r>
            <a:endParaRPr sz="1300"/>
          </a:p>
        </p:txBody>
      </p:sp>
      <p:sp>
        <p:nvSpPr>
          <p:cNvPr id="113" name="Google Shape;113;p13"/>
          <p:cNvSpPr/>
          <p:nvPr/>
        </p:nvSpPr>
        <p:spPr>
          <a:xfrm>
            <a:off x="8323233" y="250247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프로젝트 관리</a:t>
            </a:r>
            <a:endParaRPr sz="1300" dirty="0"/>
          </a:p>
        </p:txBody>
      </p:sp>
      <p:sp>
        <p:nvSpPr>
          <p:cNvPr id="98" name="Google Shape;98;p13"/>
          <p:cNvSpPr/>
          <p:nvPr/>
        </p:nvSpPr>
        <p:spPr>
          <a:xfrm>
            <a:off x="8323233" y="1558000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결제 관리</a:t>
            </a:r>
            <a:endParaRPr sz="1300" dirty="0"/>
          </a:p>
        </p:txBody>
      </p:sp>
      <p:sp>
        <p:nvSpPr>
          <p:cNvPr id="114" name="Google Shape;114;p13"/>
          <p:cNvSpPr/>
          <p:nvPr/>
        </p:nvSpPr>
        <p:spPr>
          <a:xfrm>
            <a:off x="8323233" y="339699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통계</a:t>
            </a:r>
            <a:endParaRPr sz="1300" dirty="0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10192833" y="2438667"/>
            <a:ext cx="1055734" cy="31980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10192833" y="2438667"/>
            <a:ext cx="1055734" cy="121432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3"/>
          <p:cNvCxnSpPr>
            <a:stCxn id="60" idx="1"/>
            <a:endCxn id="98" idx="3"/>
          </p:cNvCxnSpPr>
          <p:nvPr/>
        </p:nvCxnSpPr>
        <p:spPr>
          <a:xfrm flipH="1" flipV="1">
            <a:off x="10192833" y="1814000"/>
            <a:ext cx="1055734" cy="624667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3"/>
          <p:cNvSpPr/>
          <p:nvPr/>
        </p:nvSpPr>
        <p:spPr>
          <a:xfrm>
            <a:off x="8323233" y="505352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회원관리</a:t>
            </a:r>
            <a:endParaRPr sz="1300" dirty="0"/>
          </a:p>
        </p:txBody>
      </p:sp>
      <p:cxnSp>
        <p:nvCxnSpPr>
          <p:cNvPr id="126" name="Google Shape;126;p13"/>
          <p:cNvCxnSpPr>
            <a:stCxn id="60" idx="1"/>
            <a:endCxn id="123" idx="3"/>
          </p:cNvCxnSpPr>
          <p:nvPr/>
        </p:nvCxnSpPr>
        <p:spPr>
          <a:xfrm flipH="1">
            <a:off x="10192833" y="2438667"/>
            <a:ext cx="1055734" cy="2870856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7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45" y="502337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58;p13"/>
          <p:cNvSpPr txBox="1"/>
          <p:nvPr/>
        </p:nvSpPr>
        <p:spPr>
          <a:xfrm>
            <a:off x="448406" y="3754361"/>
            <a:ext cx="74435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-KR" altLang="en-US" sz="1300" b="1" dirty="0" smtClean="0"/>
              <a:t>서포터</a:t>
            </a:r>
            <a:endParaRPr lang="en-US" altLang="ko" sz="1300" b="1" dirty="0"/>
          </a:p>
          <a:p>
            <a:pPr algn="ctr"/>
            <a:r>
              <a:rPr lang="ko" altLang="en-US" sz="1300" b="1" dirty="0"/>
              <a:t>회원</a:t>
            </a:r>
            <a:endParaRPr sz="1300" b="1" dirty="0"/>
          </a:p>
        </p:txBody>
      </p:sp>
      <p:cxnSp>
        <p:nvCxnSpPr>
          <p:cNvPr id="175" name="직선 화살표 연결선 174"/>
          <p:cNvCxnSpPr>
            <a:stCxn id="55" idx="3"/>
            <a:endCxn id="64" idx="1"/>
          </p:cNvCxnSpPr>
          <p:nvPr/>
        </p:nvCxnSpPr>
        <p:spPr>
          <a:xfrm flipV="1">
            <a:off x="1017945" y="2022159"/>
            <a:ext cx="1165482" cy="1501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55" idx="3"/>
            <a:endCxn id="65" idx="1"/>
          </p:cNvCxnSpPr>
          <p:nvPr/>
        </p:nvCxnSpPr>
        <p:spPr>
          <a:xfrm flipV="1">
            <a:off x="1017945" y="2574253"/>
            <a:ext cx="1165482" cy="949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55" idx="3"/>
            <a:endCxn id="66" idx="1"/>
          </p:cNvCxnSpPr>
          <p:nvPr/>
        </p:nvCxnSpPr>
        <p:spPr>
          <a:xfrm flipV="1">
            <a:off x="1017945" y="3126347"/>
            <a:ext cx="1165482" cy="39721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55" idx="3"/>
            <a:endCxn id="69" idx="1"/>
          </p:cNvCxnSpPr>
          <p:nvPr/>
        </p:nvCxnSpPr>
        <p:spPr>
          <a:xfrm>
            <a:off x="1017945" y="3523561"/>
            <a:ext cx="1165482" cy="1548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55" idx="3"/>
            <a:endCxn id="78" idx="1"/>
          </p:cNvCxnSpPr>
          <p:nvPr/>
        </p:nvCxnSpPr>
        <p:spPr>
          <a:xfrm>
            <a:off x="1017945" y="3523561"/>
            <a:ext cx="1165482" cy="7069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55" idx="3"/>
            <a:endCxn id="70" idx="1"/>
          </p:cNvCxnSpPr>
          <p:nvPr/>
        </p:nvCxnSpPr>
        <p:spPr>
          <a:xfrm>
            <a:off x="1017945" y="3523561"/>
            <a:ext cx="1165482" cy="1259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5" idx="3"/>
            <a:endCxn id="63" idx="1"/>
          </p:cNvCxnSpPr>
          <p:nvPr/>
        </p:nvCxnSpPr>
        <p:spPr>
          <a:xfrm>
            <a:off x="1017945" y="3523561"/>
            <a:ext cx="1165482" cy="18111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55" idx="3"/>
            <a:endCxn id="73" idx="1"/>
          </p:cNvCxnSpPr>
          <p:nvPr/>
        </p:nvCxnSpPr>
        <p:spPr>
          <a:xfrm>
            <a:off x="1017945" y="3523561"/>
            <a:ext cx="1165482" cy="23632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7" idx="3"/>
            <a:endCxn id="67" idx="1"/>
          </p:cNvCxnSpPr>
          <p:nvPr/>
        </p:nvCxnSpPr>
        <p:spPr>
          <a:xfrm flipV="1">
            <a:off x="1017945" y="340277"/>
            <a:ext cx="1165482" cy="5160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67" idx="3"/>
            <a:endCxn id="68" idx="1"/>
          </p:cNvCxnSpPr>
          <p:nvPr/>
        </p:nvCxnSpPr>
        <p:spPr>
          <a:xfrm>
            <a:off x="1017945" y="856337"/>
            <a:ext cx="1165482" cy="4243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149" idx="1"/>
            <a:endCxn id="78" idx="3"/>
          </p:cNvCxnSpPr>
          <p:nvPr/>
        </p:nvCxnSpPr>
        <p:spPr>
          <a:xfrm flipH="1" flipV="1">
            <a:off x="4766627" y="4230535"/>
            <a:ext cx="3556606" cy="21820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98" idx="1"/>
            <a:endCxn id="68" idx="3"/>
          </p:cNvCxnSpPr>
          <p:nvPr/>
        </p:nvCxnSpPr>
        <p:spPr>
          <a:xfrm flipH="1" flipV="1">
            <a:off x="4766627" y="898771"/>
            <a:ext cx="3556606" cy="91522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113" idx="1"/>
            <a:endCxn id="64" idx="3"/>
          </p:cNvCxnSpPr>
          <p:nvPr/>
        </p:nvCxnSpPr>
        <p:spPr>
          <a:xfrm flipH="1" flipV="1">
            <a:off x="4766627" y="2022159"/>
            <a:ext cx="3556606" cy="73631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13" idx="1"/>
            <a:endCxn id="65" idx="3"/>
          </p:cNvCxnSpPr>
          <p:nvPr/>
        </p:nvCxnSpPr>
        <p:spPr>
          <a:xfrm flipH="1" flipV="1">
            <a:off x="4766627" y="2574253"/>
            <a:ext cx="3556606" cy="18422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23" idx="1"/>
            <a:endCxn id="63" idx="3"/>
          </p:cNvCxnSpPr>
          <p:nvPr/>
        </p:nvCxnSpPr>
        <p:spPr>
          <a:xfrm flipH="1">
            <a:off x="4766627" y="5309523"/>
            <a:ext cx="3556606" cy="252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123" idx="1"/>
            <a:endCxn id="73" idx="3"/>
          </p:cNvCxnSpPr>
          <p:nvPr/>
        </p:nvCxnSpPr>
        <p:spPr>
          <a:xfrm flipH="1">
            <a:off x="4766627" y="5309523"/>
            <a:ext cx="3556606" cy="57729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68;p13"/>
          <p:cNvSpPr/>
          <p:nvPr/>
        </p:nvSpPr>
        <p:spPr>
          <a:xfrm>
            <a:off x="2183427" y="1226465"/>
            <a:ext cx="2583200" cy="47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 dirty="0" smtClean="0"/>
              <a:t>프로젝트 의견 </a:t>
            </a:r>
            <a:r>
              <a:rPr lang="ko-KR" altLang="en-US" sz="1300" dirty="0" smtClean="0"/>
              <a:t>교환</a:t>
            </a:r>
            <a:endParaRPr sz="1300" dirty="0"/>
          </a:p>
        </p:txBody>
      </p:sp>
      <p:cxnSp>
        <p:nvCxnSpPr>
          <p:cNvPr id="130" name="직선 화살표 연결선 129"/>
          <p:cNvCxnSpPr>
            <a:stCxn id="55" idx="3"/>
            <a:endCxn id="129" idx="1"/>
          </p:cNvCxnSpPr>
          <p:nvPr/>
        </p:nvCxnSpPr>
        <p:spPr>
          <a:xfrm flipV="1">
            <a:off x="1017945" y="1463665"/>
            <a:ext cx="1165482" cy="2059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67" idx="3"/>
            <a:endCxn id="129" idx="1"/>
          </p:cNvCxnSpPr>
          <p:nvPr/>
        </p:nvCxnSpPr>
        <p:spPr>
          <a:xfrm>
            <a:off x="1017945" y="856337"/>
            <a:ext cx="1165482" cy="6073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Google Shape;114;p13"/>
          <p:cNvSpPr/>
          <p:nvPr/>
        </p:nvSpPr>
        <p:spPr>
          <a:xfrm>
            <a:off x="8323233" y="419273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게시판 관리</a:t>
            </a:r>
            <a:endParaRPr sz="1300" dirty="0"/>
          </a:p>
        </p:txBody>
      </p:sp>
      <p:cxnSp>
        <p:nvCxnSpPr>
          <p:cNvPr id="151" name="직선 화살표 연결선 150"/>
          <p:cNvCxnSpPr>
            <a:stCxn id="113" idx="1"/>
            <a:endCxn id="67" idx="3"/>
          </p:cNvCxnSpPr>
          <p:nvPr/>
        </p:nvCxnSpPr>
        <p:spPr>
          <a:xfrm flipH="1" flipV="1">
            <a:off x="4766627" y="340277"/>
            <a:ext cx="3556606" cy="241819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66" idx="3"/>
            <a:endCxn id="68" idx="3"/>
          </p:cNvCxnSpPr>
          <p:nvPr/>
        </p:nvCxnSpPr>
        <p:spPr>
          <a:xfrm flipV="1">
            <a:off x="4766627" y="898771"/>
            <a:ext cx="12700" cy="2227576"/>
          </a:xfrm>
          <a:prstGeom prst="bentConnector3">
            <a:avLst>
              <a:gd name="adj1" fmla="val 436154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68" idx="2"/>
            <a:endCxn id="74" idx="1"/>
          </p:cNvCxnSpPr>
          <p:nvPr/>
        </p:nvCxnSpPr>
        <p:spPr>
          <a:xfrm rot="16200000" flipH="1">
            <a:off x="1848670" y="3340968"/>
            <a:ext cx="2148563" cy="4204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71" idx="2"/>
            <a:endCxn id="74" idx="3"/>
          </p:cNvCxnSpPr>
          <p:nvPr/>
        </p:nvCxnSpPr>
        <p:spPr>
          <a:xfrm rot="5400000">
            <a:off x="7424409" y="2339469"/>
            <a:ext cx="3115063" cy="5241238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68" idx="1"/>
            <a:endCxn id="55" idx="0"/>
          </p:cNvCxnSpPr>
          <p:nvPr/>
        </p:nvCxnSpPr>
        <p:spPr>
          <a:xfrm flipH="1">
            <a:off x="840945" y="898771"/>
            <a:ext cx="1342482" cy="22707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9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주요 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6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</Words>
  <Application>Microsoft Office PowerPoint</Application>
  <PresentationFormat>와이드스크린</PresentationFormat>
  <Paragraphs>41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CROWD FUNDING</vt:lpstr>
      <vt:lpstr>순서</vt:lpstr>
      <vt:lpstr>1. 주제 선정 이유</vt:lpstr>
      <vt:lpstr>2. 기능 흐름도</vt:lpstr>
      <vt:lpstr>PowerPoint 프레젠테이션</vt:lpstr>
      <vt:lpstr>3. 요구 사항 분석</vt:lpstr>
      <vt:lpstr>4. 주요 기능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 FUN딩</dc:title>
  <dc:creator>현태찌잉</dc:creator>
  <cp:lastModifiedBy>현태찌잉</cp:lastModifiedBy>
  <cp:revision>7</cp:revision>
  <dcterms:created xsi:type="dcterms:W3CDTF">2020-02-04T14:16:01Z</dcterms:created>
  <dcterms:modified xsi:type="dcterms:W3CDTF">2020-02-04T15:05:42Z</dcterms:modified>
</cp:coreProperties>
</file>